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5"/>
  </p:notesMasterIdLst>
  <p:sldIdLst>
    <p:sldId id="256" r:id="rId2"/>
    <p:sldId id="389" r:id="rId3"/>
    <p:sldId id="343" r:id="rId4"/>
    <p:sldId id="344" r:id="rId5"/>
    <p:sldId id="345" r:id="rId6"/>
    <p:sldId id="346" r:id="rId7"/>
    <p:sldId id="349" r:id="rId8"/>
    <p:sldId id="350" r:id="rId9"/>
    <p:sldId id="351" r:id="rId10"/>
    <p:sldId id="352" r:id="rId11"/>
    <p:sldId id="356" r:id="rId12"/>
    <p:sldId id="357" r:id="rId13"/>
    <p:sldId id="360" r:id="rId14"/>
    <p:sldId id="359" r:id="rId15"/>
    <p:sldId id="361" r:id="rId16"/>
    <p:sldId id="362" r:id="rId17"/>
    <p:sldId id="364" r:id="rId18"/>
    <p:sldId id="365" r:id="rId19"/>
    <p:sldId id="370" r:id="rId20"/>
    <p:sldId id="358" r:id="rId21"/>
    <p:sldId id="366" r:id="rId22"/>
    <p:sldId id="354" r:id="rId23"/>
    <p:sldId id="383" r:id="rId24"/>
    <p:sldId id="368" r:id="rId25"/>
    <p:sldId id="371" r:id="rId26"/>
    <p:sldId id="384" r:id="rId27"/>
    <p:sldId id="385" r:id="rId28"/>
    <p:sldId id="386" r:id="rId29"/>
    <p:sldId id="369" r:id="rId30"/>
    <p:sldId id="372" r:id="rId31"/>
    <p:sldId id="373" r:id="rId32"/>
    <p:sldId id="374" r:id="rId33"/>
    <p:sldId id="387" r:id="rId34"/>
    <p:sldId id="375" r:id="rId35"/>
    <p:sldId id="376" r:id="rId36"/>
    <p:sldId id="388" r:id="rId37"/>
    <p:sldId id="377" r:id="rId38"/>
    <p:sldId id="378" r:id="rId39"/>
    <p:sldId id="363" r:id="rId40"/>
    <p:sldId id="379" r:id="rId41"/>
    <p:sldId id="380" r:id="rId42"/>
    <p:sldId id="381" r:id="rId43"/>
    <p:sldId id="382" r:id="rId44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2AFDE"/>
    <a:srgbClr val="99D7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60FDBB1-68D0-4C13-A5E1-4FDF88ED9E6D}" v="99" dt="2021-10-18T14:01:58.57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Destaqu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Estilo Claro 2 - Destaque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26" autoAdjust="0"/>
    <p:restoredTop sz="78848" autoAdjust="0"/>
  </p:normalViewPr>
  <p:slideViewPr>
    <p:cSldViewPr snapToGrid="0">
      <p:cViewPr varScale="1">
        <p:scale>
          <a:sx n="128" d="100"/>
          <a:sy n="128" d="100"/>
        </p:scale>
        <p:origin x="152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50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fael Kuffner dos Anjos" userId="3925196f-71a7-46bf-baee-ed570243f2ce" providerId="ADAL" clId="{C60FDBB1-68D0-4C13-A5E1-4FDF88ED9E6D}"/>
    <pc:docChg chg="undo custSel addSld delSld modSld sldOrd modMainMaster">
      <pc:chgData name="Rafael Kuffner dos Anjos" userId="3925196f-71a7-46bf-baee-ed570243f2ce" providerId="ADAL" clId="{C60FDBB1-68D0-4C13-A5E1-4FDF88ED9E6D}" dt="2021-10-19T14:52:48.262" v="2873" actId="20577"/>
      <pc:docMkLst>
        <pc:docMk/>
      </pc:docMkLst>
      <pc:sldChg chg="modSp mod">
        <pc:chgData name="Rafael Kuffner dos Anjos" userId="3925196f-71a7-46bf-baee-ed570243f2ce" providerId="ADAL" clId="{C60FDBB1-68D0-4C13-A5E1-4FDF88ED9E6D}" dt="2021-10-19T14:52:48.262" v="2873" actId="20577"/>
        <pc:sldMkLst>
          <pc:docMk/>
          <pc:sldMk cId="2250373187" sldId="256"/>
        </pc:sldMkLst>
        <pc:spChg chg="mod">
          <ac:chgData name="Rafael Kuffner dos Anjos" userId="3925196f-71a7-46bf-baee-ed570243f2ce" providerId="ADAL" clId="{C60FDBB1-68D0-4C13-A5E1-4FDF88ED9E6D}" dt="2021-10-19T14:52:48.262" v="2873" actId="20577"/>
          <ac:spMkLst>
            <pc:docMk/>
            <pc:sldMk cId="2250373187" sldId="256"/>
            <ac:spMk id="2" creationId="{80B9CD96-C14B-44A5-91B1-55D9A499211B}"/>
          </ac:spMkLst>
        </pc:spChg>
        <pc:spChg chg="mod">
          <ac:chgData name="Rafael Kuffner dos Anjos" userId="3925196f-71a7-46bf-baee-ed570243f2ce" providerId="ADAL" clId="{C60FDBB1-68D0-4C13-A5E1-4FDF88ED9E6D}" dt="2021-10-18T09:11:18.929" v="36" actId="20577"/>
          <ac:spMkLst>
            <pc:docMk/>
            <pc:sldMk cId="2250373187" sldId="256"/>
            <ac:spMk id="3" creationId="{DD840BA7-A451-4F23-B148-43665CC7B962}"/>
          </ac:spMkLst>
        </pc:spChg>
      </pc:sldChg>
      <pc:sldChg chg="addSp modSp add mod setBg">
        <pc:chgData name="Rafael Kuffner dos Anjos" userId="3925196f-71a7-46bf-baee-ed570243f2ce" providerId="ADAL" clId="{C60FDBB1-68D0-4C13-A5E1-4FDF88ED9E6D}" dt="2021-10-18T09:12:19.565" v="38" actId="26606"/>
        <pc:sldMkLst>
          <pc:docMk/>
          <pc:sldMk cId="2049041069" sldId="343"/>
        </pc:sldMkLst>
        <pc:spChg chg="mod">
          <ac:chgData name="Rafael Kuffner dos Anjos" userId="3925196f-71a7-46bf-baee-ed570243f2ce" providerId="ADAL" clId="{C60FDBB1-68D0-4C13-A5E1-4FDF88ED9E6D}" dt="2021-10-18T09:12:19.565" v="38" actId="26606"/>
          <ac:spMkLst>
            <pc:docMk/>
            <pc:sldMk cId="2049041069" sldId="343"/>
            <ac:spMk id="2" creationId="{00000000-0000-0000-0000-000000000000}"/>
          </ac:spMkLst>
        </pc:spChg>
        <pc:spChg chg="mod">
          <ac:chgData name="Rafael Kuffner dos Anjos" userId="3925196f-71a7-46bf-baee-ed570243f2ce" providerId="ADAL" clId="{C60FDBB1-68D0-4C13-A5E1-4FDF88ED9E6D}" dt="2021-10-18T09:12:19.565" v="38" actId="26606"/>
          <ac:spMkLst>
            <pc:docMk/>
            <pc:sldMk cId="2049041069" sldId="343"/>
            <ac:spMk id="3" creationId="{00000000-0000-0000-0000-000000000000}"/>
          </ac:spMkLst>
        </pc:spChg>
        <pc:picChg chg="add mod">
          <ac:chgData name="Rafael Kuffner dos Anjos" userId="3925196f-71a7-46bf-baee-ed570243f2ce" providerId="ADAL" clId="{C60FDBB1-68D0-4C13-A5E1-4FDF88ED9E6D}" dt="2021-10-18T09:12:19.565" v="38" actId="26606"/>
          <ac:picMkLst>
            <pc:docMk/>
            <pc:sldMk cId="2049041069" sldId="343"/>
            <ac:picMk id="1026" creationId="{92F682C4-13D3-4FCD-8066-C5A2B55DE5BB}"/>
          </ac:picMkLst>
        </pc:picChg>
        <pc:cxnChg chg="add">
          <ac:chgData name="Rafael Kuffner dos Anjos" userId="3925196f-71a7-46bf-baee-ed570243f2ce" providerId="ADAL" clId="{C60FDBB1-68D0-4C13-A5E1-4FDF88ED9E6D}" dt="2021-10-18T09:12:19.565" v="38" actId="26606"/>
          <ac:cxnSpMkLst>
            <pc:docMk/>
            <pc:sldMk cId="2049041069" sldId="343"/>
            <ac:cxnSpMk id="71" creationId="{A7F400EE-A8A5-48AF-B4D6-291B52C6F0B0}"/>
          </ac:cxnSpMkLst>
        </pc:cxnChg>
      </pc:sldChg>
      <pc:sldChg chg="addSp delSp modSp add mod setBg">
        <pc:chgData name="Rafael Kuffner dos Anjos" userId="3925196f-71a7-46bf-baee-ed570243f2ce" providerId="ADAL" clId="{C60FDBB1-68D0-4C13-A5E1-4FDF88ED9E6D}" dt="2021-10-18T09:13:52.031" v="61" actId="26606"/>
        <pc:sldMkLst>
          <pc:docMk/>
          <pc:sldMk cId="561436998" sldId="344"/>
        </pc:sldMkLst>
        <pc:spChg chg="mod">
          <ac:chgData name="Rafael Kuffner dos Anjos" userId="3925196f-71a7-46bf-baee-ed570243f2ce" providerId="ADAL" clId="{C60FDBB1-68D0-4C13-A5E1-4FDF88ED9E6D}" dt="2021-10-18T09:13:52.031" v="61" actId="26606"/>
          <ac:spMkLst>
            <pc:docMk/>
            <pc:sldMk cId="561436998" sldId="344"/>
            <ac:spMk id="2" creationId="{00000000-0000-0000-0000-000000000000}"/>
          </ac:spMkLst>
        </pc:spChg>
        <pc:spChg chg="mod">
          <ac:chgData name="Rafael Kuffner dos Anjos" userId="3925196f-71a7-46bf-baee-ed570243f2ce" providerId="ADAL" clId="{C60FDBB1-68D0-4C13-A5E1-4FDF88ED9E6D}" dt="2021-10-18T09:13:52.031" v="61" actId="26606"/>
          <ac:spMkLst>
            <pc:docMk/>
            <pc:sldMk cId="561436998" sldId="344"/>
            <ac:spMk id="3" creationId="{00000000-0000-0000-0000-000000000000}"/>
          </ac:spMkLst>
        </pc:spChg>
        <pc:spChg chg="add del">
          <ac:chgData name="Rafael Kuffner dos Anjos" userId="3925196f-71a7-46bf-baee-ed570243f2ce" providerId="ADAL" clId="{C60FDBB1-68D0-4C13-A5E1-4FDF88ED9E6D}" dt="2021-10-18T09:13:52.018" v="60" actId="26606"/>
          <ac:spMkLst>
            <pc:docMk/>
            <pc:sldMk cId="561436998" sldId="344"/>
            <ac:spMk id="2052" creationId="{3CD9DF72-87A3-404E-A828-84CBF11A8303}"/>
          </ac:spMkLst>
        </pc:spChg>
        <pc:spChg chg="add">
          <ac:chgData name="Rafael Kuffner dos Anjos" userId="3925196f-71a7-46bf-baee-ed570243f2ce" providerId="ADAL" clId="{C60FDBB1-68D0-4C13-A5E1-4FDF88ED9E6D}" dt="2021-10-18T09:13:52.031" v="61" actId="26606"/>
          <ac:spMkLst>
            <pc:docMk/>
            <pc:sldMk cId="561436998" sldId="344"/>
            <ac:spMk id="2054" creationId="{F13C74B1-5B17-4795-BED0-7140497B445A}"/>
          </ac:spMkLst>
        </pc:spChg>
        <pc:spChg chg="add">
          <ac:chgData name="Rafael Kuffner dos Anjos" userId="3925196f-71a7-46bf-baee-ed570243f2ce" providerId="ADAL" clId="{C60FDBB1-68D0-4C13-A5E1-4FDF88ED9E6D}" dt="2021-10-18T09:13:52.031" v="61" actId="26606"/>
          <ac:spMkLst>
            <pc:docMk/>
            <pc:sldMk cId="561436998" sldId="344"/>
            <ac:spMk id="2055" creationId="{D4974D33-8DC5-464E-8C6D-BE58F0669C17}"/>
          </ac:spMkLst>
        </pc:spChg>
        <pc:picChg chg="add mod ord">
          <ac:chgData name="Rafael Kuffner dos Anjos" userId="3925196f-71a7-46bf-baee-ed570243f2ce" providerId="ADAL" clId="{C60FDBB1-68D0-4C13-A5E1-4FDF88ED9E6D}" dt="2021-10-18T09:13:52.031" v="61" actId="26606"/>
          <ac:picMkLst>
            <pc:docMk/>
            <pc:sldMk cId="561436998" sldId="344"/>
            <ac:picMk id="2050" creationId="{3F7A049C-A629-449C-95E5-07420B15C852}"/>
          </ac:picMkLst>
        </pc:picChg>
        <pc:cxnChg chg="add del">
          <ac:chgData name="Rafael Kuffner dos Anjos" userId="3925196f-71a7-46bf-baee-ed570243f2ce" providerId="ADAL" clId="{C60FDBB1-68D0-4C13-A5E1-4FDF88ED9E6D}" dt="2021-10-18T09:13:51.781" v="58" actId="26606"/>
          <ac:cxnSpMkLst>
            <pc:docMk/>
            <pc:sldMk cId="561436998" sldId="344"/>
            <ac:cxnSpMk id="71" creationId="{A7F400EE-A8A5-48AF-B4D6-291B52C6F0B0}"/>
          </ac:cxnSpMkLst>
        </pc:cxnChg>
        <pc:cxnChg chg="add del">
          <ac:chgData name="Rafael Kuffner dos Anjos" userId="3925196f-71a7-46bf-baee-ed570243f2ce" providerId="ADAL" clId="{C60FDBB1-68D0-4C13-A5E1-4FDF88ED9E6D}" dt="2021-10-18T09:13:52.018" v="60" actId="26606"/>
          <ac:cxnSpMkLst>
            <pc:docMk/>
            <pc:sldMk cId="561436998" sldId="344"/>
            <ac:cxnSpMk id="73" creationId="{20E3A342-4D61-4E3F-AF90-1AB42AEB96CC}"/>
          </ac:cxnSpMkLst>
        </pc:cxnChg>
      </pc:sldChg>
      <pc:sldChg chg="addSp modSp add mod setBg">
        <pc:chgData name="Rafael Kuffner dos Anjos" userId="3925196f-71a7-46bf-baee-ed570243f2ce" providerId="ADAL" clId="{C60FDBB1-68D0-4C13-A5E1-4FDF88ED9E6D}" dt="2021-10-18T09:25:11.842" v="92" actId="14100"/>
        <pc:sldMkLst>
          <pc:docMk/>
          <pc:sldMk cId="912676656" sldId="345"/>
        </pc:sldMkLst>
        <pc:spChg chg="mod">
          <ac:chgData name="Rafael Kuffner dos Anjos" userId="3925196f-71a7-46bf-baee-ed570243f2ce" providerId="ADAL" clId="{C60FDBB1-68D0-4C13-A5E1-4FDF88ED9E6D}" dt="2021-10-18T09:24:45.659" v="82" actId="26606"/>
          <ac:spMkLst>
            <pc:docMk/>
            <pc:sldMk cId="912676656" sldId="345"/>
            <ac:spMk id="2" creationId="{00000000-0000-0000-0000-000000000000}"/>
          </ac:spMkLst>
        </pc:spChg>
        <pc:spChg chg="mod">
          <ac:chgData name="Rafael Kuffner dos Anjos" userId="3925196f-71a7-46bf-baee-ed570243f2ce" providerId="ADAL" clId="{C60FDBB1-68D0-4C13-A5E1-4FDF88ED9E6D}" dt="2021-10-18T09:25:11.842" v="92" actId="14100"/>
          <ac:spMkLst>
            <pc:docMk/>
            <pc:sldMk cId="912676656" sldId="345"/>
            <ac:spMk id="3" creationId="{00000000-0000-0000-0000-000000000000}"/>
          </ac:spMkLst>
        </pc:spChg>
        <pc:spChg chg="add">
          <ac:chgData name="Rafael Kuffner dos Anjos" userId="3925196f-71a7-46bf-baee-ed570243f2ce" providerId="ADAL" clId="{C60FDBB1-68D0-4C13-A5E1-4FDF88ED9E6D}" dt="2021-10-18T09:24:45.659" v="82" actId="26606"/>
          <ac:spMkLst>
            <pc:docMk/>
            <pc:sldMk cId="912676656" sldId="345"/>
            <ac:spMk id="10" creationId="{F13C74B1-5B17-4795-BED0-7140497B445A}"/>
          </ac:spMkLst>
        </pc:spChg>
        <pc:spChg chg="add">
          <ac:chgData name="Rafael Kuffner dos Anjos" userId="3925196f-71a7-46bf-baee-ed570243f2ce" providerId="ADAL" clId="{C60FDBB1-68D0-4C13-A5E1-4FDF88ED9E6D}" dt="2021-10-18T09:24:45.659" v="82" actId="26606"/>
          <ac:spMkLst>
            <pc:docMk/>
            <pc:sldMk cId="912676656" sldId="345"/>
            <ac:spMk id="12" creationId="{D4974D33-8DC5-464E-8C6D-BE58F0669C17}"/>
          </ac:spMkLst>
        </pc:spChg>
        <pc:picChg chg="add mod">
          <ac:chgData name="Rafael Kuffner dos Anjos" userId="3925196f-71a7-46bf-baee-ed570243f2ce" providerId="ADAL" clId="{C60FDBB1-68D0-4C13-A5E1-4FDF88ED9E6D}" dt="2021-10-18T09:24:45.659" v="82" actId="26606"/>
          <ac:picMkLst>
            <pc:docMk/>
            <pc:sldMk cId="912676656" sldId="345"/>
            <ac:picMk id="5" creationId="{886591BA-6C7A-40F4-B37B-335B982CFF40}"/>
          </ac:picMkLst>
        </pc:picChg>
      </pc:sldChg>
      <pc:sldChg chg="addSp delSp modSp add mod">
        <pc:chgData name="Rafael Kuffner dos Anjos" userId="3925196f-71a7-46bf-baee-ed570243f2ce" providerId="ADAL" clId="{C60FDBB1-68D0-4C13-A5E1-4FDF88ED9E6D}" dt="2021-10-18T09:29:32.427" v="105" actId="14100"/>
        <pc:sldMkLst>
          <pc:docMk/>
          <pc:sldMk cId="1318967342" sldId="346"/>
        </pc:sldMkLst>
        <pc:spChg chg="mod">
          <ac:chgData name="Rafael Kuffner dos Anjos" userId="3925196f-71a7-46bf-baee-ed570243f2ce" providerId="ADAL" clId="{C60FDBB1-68D0-4C13-A5E1-4FDF88ED9E6D}" dt="2021-10-18T09:29:32.427" v="105" actId="14100"/>
          <ac:spMkLst>
            <pc:docMk/>
            <pc:sldMk cId="1318967342" sldId="346"/>
            <ac:spMk id="3" creationId="{00000000-0000-0000-0000-000000000000}"/>
          </ac:spMkLst>
        </pc:spChg>
        <pc:picChg chg="add del mod">
          <ac:chgData name="Rafael Kuffner dos Anjos" userId="3925196f-71a7-46bf-baee-ed570243f2ce" providerId="ADAL" clId="{C60FDBB1-68D0-4C13-A5E1-4FDF88ED9E6D}" dt="2021-10-18T09:27:55.288" v="95" actId="478"/>
          <ac:picMkLst>
            <pc:docMk/>
            <pc:sldMk cId="1318967342" sldId="346"/>
            <ac:picMk id="4" creationId="{71D7242A-2A2D-4E4D-B1CE-2EB59A6331B8}"/>
          </ac:picMkLst>
        </pc:picChg>
        <pc:picChg chg="add del mod">
          <ac:chgData name="Rafael Kuffner dos Anjos" userId="3925196f-71a7-46bf-baee-ed570243f2ce" providerId="ADAL" clId="{C60FDBB1-68D0-4C13-A5E1-4FDF88ED9E6D}" dt="2021-10-18T09:28:18.527" v="102" actId="478"/>
          <ac:picMkLst>
            <pc:docMk/>
            <pc:sldMk cId="1318967342" sldId="346"/>
            <ac:picMk id="5" creationId="{F22F9BC2-7136-48F1-8970-25FE0370354A}"/>
          </ac:picMkLst>
        </pc:picChg>
        <pc:picChg chg="add mod">
          <ac:chgData name="Rafael Kuffner dos Anjos" userId="3925196f-71a7-46bf-baee-ed570243f2ce" providerId="ADAL" clId="{C60FDBB1-68D0-4C13-A5E1-4FDF88ED9E6D}" dt="2021-10-18T09:29:24.018" v="104" actId="1076"/>
          <ac:picMkLst>
            <pc:docMk/>
            <pc:sldMk cId="1318967342" sldId="346"/>
            <ac:picMk id="3074" creationId="{1BB6EDEC-46C8-4925-AB8E-85F18F4DE0D8}"/>
          </ac:picMkLst>
        </pc:picChg>
      </pc:sldChg>
      <pc:sldChg chg="addSp modSp add mod setBg">
        <pc:chgData name="Rafael Kuffner dos Anjos" userId="3925196f-71a7-46bf-baee-ed570243f2ce" providerId="ADAL" clId="{C60FDBB1-68D0-4C13-A5E1-4FDF88ED9E6D}" dt="2021-10-18T09:35:59.144" v="112" actId="26606"/>
        <pc:sldMkLst>
          <pc:docMk/>
          <pc:sldMk cId="1095412924" sldId="349"/>
        </pc:sldMkLst>
        <pc:spChg chg="mod">
          <ac:chgData name="Rafael Kuffner dos Anjos" userId="3925196f-71a7-46bf-baee-ed570243f2ce" providerId="ADAL" clId="{C60FDBB1-68D0-4C13-A5E1-4FDF88ED9E6D}" dt="2021-10-18T09:35:59.144" v="112" actId="26606"/>
          <ac:spMkLst>
            <pc:docMk/>
            <pc:sldMk cId="1095412924" sldId="349"/>
            <ac:spMk id="2" creationId="{00000000-0000-0000-0000-000000000000}"/>
          </ac:spMkLst>
        </pc:spChg>
        <pc:spChg chg="mod">
          <ac:chgData name="Rafael Kuffner dos Anjos" userId="3925196f-71a7-46bf-baee-ed570243f2ce" providerId="ADAL" clId="{C60FDBB1-68D0-4C13-A5E1-4FDF88ED9E6D}" dt="2021-10-18T09:35:59.144" v="112" actId="26606"/>
          <ac:spMkLst>
            <pc:docMk/>
            <pc:sldMk cId="1095412924" sldId="349"/>
            <ac:spMk id="3" creationId="{00000000-0000-0000-0000-000000000000}"/>
          </ac:spMkLst>
        </pc:spChg>
        <pc:picChg chg="add mod">
          <ac:chgData name="Rafael Kuffner dos Anjos" userId="3925196f-71a7-46bf-baee-ed570243f2ce" providerId="ADAL" clId="{C60FDBB1-68D0-4C13-A5E1-4FDF88ED9E6D}" dt="2021-10-18T09:35:59.144" v="112" actId="26606"/>
          <ac:picMkLst>
            <pc:docMk/>
            <pc:sldMk cId="1095412924" sldId="349"/>
            <ac:picMk id="4098" creationId="{A8256B5D-9C1A-4B2C-A600-945DD0424856}"/>
          </ac:picMkLst>
        </pc:picChg>
        <pc:cxnChg chg="add">
          <ac:chgData name="Rafael Kuffner dos Anjos" userId="3925196f-71a7-46bf-baee-ed570243f2ce" providerId="ADAL" clId="{C60FDBB1-68D0-4C13-A5E1-4FDF88ED9E6D}" dt="2021-10-18T09:35:59.144" v="112" actId="26606"/>
          <ac:cxnSpMkLst>
            <pc:docMk/>
            <pc:sldMk cId="1095412924" sldId="349"/>
            <ac:cxnSpMk id="71" creationId="{A7F400EE-A8A5-48AF-B4D6-291B52C6F0B0}"/>
          </ac:cxnSpMkLst>
        </pc:cxnChg>
      </pc:sldChg>
      <pc:sldChg chg="addSp delSp modSp add mod setBg">
        <pc:chgData name="Rafael Kuffner dos Anjos" userId="3925196f-71a7-46bf-baee-ed570243f2ce" providerId="ADAL" clId="{C60FDBB1-68D0-4C13-A5E1-4FDF88ED9E6D}" dt="2021-10-18T09:41:39.191" v="172" actId="26606"/>
        <pc:sldMkLst>
          <pc:docMk/>
          <pc:sldMk cId="1444349458" sldId="350"/>
        </pc:sldMkLst>
        <pc:spChg chg="mod">
          <ac:chgData name="Rafael Kuffner dos Anjos" userId="3925196f-71a7-46bf-baee-ed570243f2ce" providerId="ADAL" clId="{C60FDBB1-68D0-4C13-A5E1-4FDF88ED9E6D}" dt="2021-10-18T09:41:04.845" v="166" actId="26606"/>
          <ac:spMkLst>
            <pc:docMk/>
            <pc:sldMk cId="1444349458" sldId="350"/>
            <ac:spMk id="2" creationId="{00000000-0000-0000-0000-000000000000}"/>
          </ac:spMkLst>
        </pc:spChg>
        <pc:spChg chg="mod">
          <ac:chgData name="Rafael Kuffner dos Anjos" userId="3925196f-71a7-46bf-baee-ed570243f2ce" providerId="ADAL" clId="{C60FDBB1-68D0-4C13-A5E1-4FDF88ED9E6D}" dt="2021-10-18T09:41:39.191" v="172" actId="26606"/>
          <ac:spMkLst>
            <pc:docMk/>
            <pc:sldMk cId="1444349458" sldId="350"/>
            <ac:spMk id="3" creationId="{00000000-0000-0000-0000-000000000000}"/>
          </ac:spMkLst>
        </pc:spChg>
        <pc:spChg chg="add del">
          <ac:chgData name="Rafael Kuffner dos Anjos" userId="3925196f-71a7-46bf-baee-ed570243f2ce" providerId="ADAL" clId="{C60FDBB1-68D0-4C13-A5E1-4FDF88ED9E6D}" dt="2021-10-18T09:41:39.191" v="172" actId="26606"/>
          <ac:spMkLst>
            <pc:docMk/>
            <pc:sldMk cId="1444349458" sldId="350"/>
            <ac:spMk id="18" creationId="{9D3A9E89-033E-4C4A-8C41-416DABFFD307}"/>
          </ac:spMkLst>
        </pc:spChg>
        <pc:spChg chg="add del">
          <ac:chgData name="Rafael Kuffner dos Anjos" userId="3925196f-71a7-46bf-baee-ed570243f2ce" providerId="ADAL" clId="{C60FDBB1-68D0-4C13-A5E1-4FDF88ED9E6D}" dt="2021-10-18T09:41:39.191" v="172" actId="26606"/>
          <ac:spMkLst>
            <pc:docMk/>
            <pc:sldMk cId="1444349458" sldId="350"/>
            <ac:spMk id="20" creationId="{86293361-111E-427D-8E5B-256944AC8395}"/>
          </ac:spMkLst>
        </pc:spChg>
        <pc:spChg chg="add del">
          <ac:chgData name="Rafael Kuffner dos Anjos" userId="3925196f-71a7-46bf-baee-ed570243f2ce" providerId="ADAL" clId="{C60FDBB1-68D0-4C13-A5E1-4FDF88ED9E6D}" dt="2021-10-18T09:41:39.191" v="172" actId="26606"/>
          <ac:spMkLst>
            <pc:docMk/>
            <pc:sldMk cId="1444349458" sldId="350"/>
            <ac:spMk id="44" creationId="{78907291-9D6D-4740-81DB-441477BCA279}"/>
          </ac:spMkLst>
        </pc:spChg>
        <pc:spChg chg="add">
          <ac:chgData name="Rafael Kuffner dos Anjos" userId="3925196f-71a7-46bf-baee-ed570243f2ce" providerId="ADAL" clId="{C60FDBB1-68D0-4C13-A5E1-4FDF88ED9E6D}" dt="2021-10-18T09:41:39.191" v="172" actId="26606"/>
          <ac:spMkLst>
            <pc:docMk/>
            <pc:sldMk cId="1444349458" sldId="350"/>
            <ac:spMk id="49" creationId="{9D3A9E89-033E-4C4A-8C41-416DABFFD307}"/>
          </ac:spMkLst>
        </pc:spChg>
        <pc:spChg chg="add">
          <ac:chgData name="Rafael Kuffner dos Anjos" userId="3925196f-71a7-46bf-baee-ed570243f2ce" providerId="ADAL" clId="{C60FDBB1-68D0-4C13-A5E1-4FDF88ED9E6D}" dt="2021-10-18T09:41:39.191" v="172" actId="26606"/>
          <ac:spMkLst>
            <pc:docMk/>
            <pc:sldMk cId="1444349458" sldId="350"/>
            <ac:spMk id="51" creationId="{86293361-111E-427D-8E5B-256944AC8395}"/>
          </ac:spMkLst>
        </pc:spChg>
        <pc:spChg chg="add">
          <ac:chgData name="Rafael Kuffner dos Anjos" userId="3925196f-71a7-46bf-baee-ed570243f2ce" providerId="ADAL" clId="{C60FDBB1-68D0-4C13-A5E1-4FDF88ED9E6D}" dt="2021-10-18T09:41:39.191" v="172" actId="26606"/>
          <ac:spMkLst>
            <pc:docMk/>
            <pc:sldMk cId="1444349458" sldId="350"/>
            <ac:spMk id="75" creationId="{78907291-9D6D-4740-81DB-441477BCA279}"/>
          </ac:spMkLst>
        </pc:spChg>
        <pc:grpChg chg="add del">
          <ac:chgData name="Rafael Kuffner dos Anjos" userId="3925196f-71a7-46bf-baee-ed570243f2ce" providerId="ADAL" clId="{C60FDBB1-68D0-4C13-A5E1-4FDF88ED9E6D}" dt="2021-10-18T09:41:39.191" v="172" actId="26606"/>
          <ac:grpSpMkLst>
            <pc:docMk/>
            <pc:sldMk cId="1444349458" sldId="350"/>
            <ac:grpSpMk id="22" creationId="{A41D73DD-160B-4885-A9CF-94EADD70D421}"/>
          </ac:grpSpMkLst>
        </pc:grpChg>
        <pc:grpChg chg="add">
          <ac:chgData name="Rafael Kuffner dos Anjos" userId="3925196f-71a7-46bf-baee-ed570243f2ce" providerId="ADAL" clId="{C60FDBB1-68D0-4C13-A5E1-4FDF88ED9E6D}" dt="2021-10-18T09:41:39.191" v="172" actId="26606"/>
          <ac:grpSpMkLst>
            <pc:docMk/>
            <pc:sldMk cId="1444349458" sldId="350"/>
            <ac:grpSpMk id="53" creationId="{A41D73DD-160B-4885-A9CF-94EADD70D421}"/>
          </ac:grpSpMkLst>
        </pc:grpChg>
        <pc:picChg chg="add del mod modCrop">
          <ac:chgData name="Rafael Kuffner dos Anjos" userId="3925196f-71a7-46bf-baee-ed570243f2ce" providerId="ADAL" clId="{C60FDBB1-68D0-4C13-A5E1-4FDF88ED9E6D}" dt="2021-10-18T09:40:53.391" v="160"/>
          <ac:picMkLst>
            <pc:docMk/>
            <pc:sldMk cId="1444349458" sldId="350"/>
            <ac:picMk id="5" creationId="{D2C91C09-ABA5-48B0-AF1A-E69E3D36B389}"/>
          </ac:picMkLst>
        </pc:picChg>
        <pc:picChg chg="add del mod modCrop">
          <ac:chgData name="Rafael Kuffner dos Anjos" userId="3925196f-71a7-46bf-baee-ed570243f2ce" providerId="ADAL" clId="{C60FDBB1-68D0-4C13-A5E1-4FDF88ED9E6D}" dt="2021-10-18T09:40:38.985" v="146"/>
          <ac:picMkLst>
            <pc:docMk/>
            <pc:sldMk cId="1444349458" sldId="350"/>
            <ac:picMk id="7" creationId="{AE43AEE9-5B2D-4704-A5D9-E31C24B1A95D}"/>
          </ac:picMkLst>
        </pc:picChg>
        <pc:picChg chg="add del mod">
          <ac:chgData name="Rafael Kuffner dos Anjos" userId="3925196f-71a7-46bf-baee-ed570243f2ce" providerId="ADAL" clId="{C60FDBB1-68D0-4C13-A5E1-4FDF88ED9E6D}" dt="2021-10-18T09:40:51.957" v="156"/>
          <ac:picMkLst>
            <pc:docMk/>
            <pc:sldMk cId="1444349458" sldId="350"/>
            <ac:picMk id="9" creationId="{F48E0814-B477-4964-97CA-13CCF33D9827}"/>
          </ac:picMkLst>
        </pc:picChg>
        <pc:picChg chg="add mod">
          <ac:chgData name="Rafael Kuffner dos Anjos" userId="3925196f-71a7-46bf-baee-ed570243f2ce" providerId="ADAL" clId="{C60FDBB1-68D0-4C13-A5E1-4FDF88ED9E6D}" dt="2021-10-18T09:41:04.845" v="166" actId="26606"/>
          <ac:picMkLst>
            <pc:docMk/>
            <pc:sldMk cId="1444349458" sldId="350"/>
            <ac:picMk id="11" creationId="{1422E5A0-753A-499A-B8F5-CD3A87F41702}"/>
          </ac:picMkLst>
        </pc:picChg>
        <pc:picChg chg="add del mod">
          <ac:chgData name="Rafael Kuffner dos Anjos" userId="3925196f-71a7-46bf-baee-ed570243f2ce" providerId="ADAL" clId="{C60FDBB1-68D0-4C13-A5E1-4FDF88ED9E6D}" dt="2021-10-18T09:41:30.228" v="167" actId="478"/>
          <ac:picMkLst>
            <pc:docMk/>
            <pc:sldMk cId="1444349458" sldId="350"/>
            <ac:picMk id="13" creationId="{2A60A314-38D3-4C9B-B36D-8474800609C5}"/>
          </ac:picMkLst>
        </pc:picChg>
        <pc:picChg chg="add mod">
          <ac:chgData name="Rafael Kuffner dos Anjos" userId="3925196f-71a7-46bf-baee-ed570243f2ce" providerId="ADAL" clId="{C60FDBB1-68D0-4C13-A5E1-4FDF88ED9E6D}" dt="2021-10-18T09:41:39.191" v="172" actId="26606"/>
          <ac:picMkLst>
            <pc:docMk/>
            <pc:sldMk cId="1444349458" sldId="350"/>
            <ac:picMk id="15" creationId="{0550A56B-5BE4-4166-AB02-195F579A094A}"/>
          </ac:picMkLst>
        </pc:picChg>
      </pc:sldChg>
      <pc:sldChg chg="addSp modSp add mod setBg">
        <pc:chgData name="Rafael Kuffner dos Anjos" userId="3925196f-71a7-46bf-baee-ed570243f2ce" providerId="ADAL" clId="{C60FDBB1-68D0-4C13-A5E1-4FDF88ED9E6D}" dt="2021-10-18T09:41:49.614" v="173" actId="26606"/>
        <pc:sldMkLst>
          <pc:docMk/>
          <pc:sldMk cId="1275249335" sldId="351"/>
        </pc:sldMkLst>
        <pc:spChg chg="mod">
          <ac:chgData name="Rafael Kuffner dos Anjos" userId="3925196f-71a7-46bf-baee-ed570243f2ce" providerId="ADAL" clId="{C60FDBB1-68D0-4C13-A5E1-4FDF88ED9E6D}" dt="2021-10-18T09:41:49.614" v="173" actId="26606"/>
          <ac:spMkLst>
            <pc:docMk/>
            <pc:sldMk cId="1275249335" sldId="351"/>
            <ac:spMk id="2" creationId="{00000000-0000-0000-0000-000000000000}"/>
          </ac:spMkLst>
        </pc:spChg>
        <pc:spChg chg="mod">
          <ac:chgData name="Rafael Kuffner dos Anjos" userId="3925196f-71a7-46bf-baee-ed570243f2ce" providerId="ADAL" clId="{C60FDBB1-68D0-4C13-A5E1-4FDF88ED9E6D}" dt="2021-10-18T09:41:49.614" v="173" actId="26606"/>
          <ac:spMkLst>
            <pc:docMk/>
            <pc:sldMk cId="1275249335" sldId="351"/>
            <ac:spMk id="3" creationId="{00000000-0000-0000-0000-000000000000}"/>
          </ac:spMkLst>
        </pc:spChg>
        <pc:spChg chg="add">
          <ac:chgData name="Rafael Kuffner dos Anjos" userId="3925196f-71a7-46bf-baee-ed570243f2ce" providerId="ADAL" clId="{C60FDBB1-68D0-4C13-A5E1-4FDF88ED9E6D}" dt="2021-10-18T09:41:49.614" v="173" actId="26606"/>
          <ac:spMkLst>
            <pc:docMk/>
            <pc:sldMk cId="1275249335" sldId="351"/>
            <ac:spMk id="8" creationId="{777A147A-9ED8-46B4-8660-1B3C2AA880B5}"/>
          </ac:spMkLst>
        </pc:spChg>
        <pc:spChg chg="add">
          <ac:chgData name="Rafael Kuffner dos Anjos" userId="3925196f-71a7-46bf-baee-ed570243f2ce" providerId="ADAL" clId="{C60FDBB1-68D0-4C13-A5E1-4FDF88ED9E6D}" dt="2021-10-18T09:41:49.614" v="173" actId="26606"/>
          <ac:spMkLst>
            <pc:docMk/>
            <pc:sldMk cId="1275249335" sldId="351"/>
            <ac:spMk id="10" creationId="{5D6C15A0-C087-4593-8414-2B4EC1CDC3DE}"/>
          </ac:spMkLst>
        </pc:spChg>
      </pc:sldChg>
      <pc:sldChg chg="addSp delSp modSp add mod setBg">
        <pc:chgData name="Rafael Kuffner dos Anjos" userId="3925196f-71a7-46bf-baee-ed570243f2ce" providerId="ADAL" clId="{C60FDBB1-68D0-4C13-A5E1-4FDF88ED9E6D}" dt="2021-10-18T09:43:12.170" v="189" actId="1076"/>
        <pc:sldMkLst>
          <pc:docMk/>
          <pc:sldMk cId="417932512" sldId="352"/>
        </pc:sldMkLst>
        <pc:spChg chg="mod">
          <ac:chgData name="Rafael Kuffner dos Anjos" userId="3925196f-71a7-46bf-baee-ed570243f2ce" providerId="ADAL" clId="{C60FDBB1-68D0-4C13-A5E1-4FDF88ED9E6D}" dt="2021-10-18T09:42:33.761" v="177" actId="26606"/>
          <ac:spMkLst>
            <pc:docMk/>
            <pc:sldMk cId="417932512" sldId="352"/>
            <ac:spMk id="2" creationId="{00000000-0000-0000-0000-000000000000}"/>
          </ac:spMkLst>
        </pc:spChg>
        <pc:spChg chg="mod">
          <ac:chgData name="Rafael Kuffner dos Anjos" userId="3925196f-71a7-46bf-baee-ed570243f2ce" providerId="ADAL" clId="{C60FDBB1-68D0-4C13-A5E1-4FDF88ED9E6D}" dt="2021-10-18T09:42:56.968" v="180" actId="1076"/>
          <ac:spMkLst>
            <pc:docMk/>
            <pc:sldMk cId="417932512" sldId="352"/>
            <ac:spMk id="3" creationId="{00000000-0000-0000-0000-000000000000}"/>
          </ac:spMkLst>
        </pc:spChg>
        <pc:spChg chg="add del">
          <ac:chgData name="Rafael Kuffner dos Anjos" userId="3925196f-71a7-46bf-baee-ed570243f2ce" providerId="ADAL" clId="{C60FDBB1-68D0-4C13-A5E1-4FDF88ED9E6D}" dt="2021-10-18T09:42:33.761" v="177" actId="26606"/>
          <ac:spMkLst>
            <pc:docMk/>
            <pc:sldMk cId="417932512" sldId="352"/>
            <ac:spMk id="7" creationId="{9D3A9E89-033E-4C4A-8C41-416DABFFD307}"/>
          </ac:spMkLst>
        </pc:spChg>
        <pc:spChg chg="add del">
          <ac:chgData name="Rafael Kuffner dos Anjos" userId="3925196f-71a7-46bf-baee-ed570243f2ce" providerId="ADAL" clId="{C60FDBB1-68D0-4C13-A5E1-4FDF88ED9E6D}" dt="2021-10-18T09:42:33.761" v="177" actId="26606"/>
          <ac:spMkLst>
            <pc:docMk/>
            <pc:sldMk cId="417932512" sldId="352"/>
            <ac:spMk id="8" creationId="{86293361-111E-427D-8E5B-256944AC8395}"/>
          </ac:spMkLst>
        </pc:spChg>
        <pc:spChg chg="add del">
          <ac:chgData name="Rafael Kuffner dos Anjos" userId="3925196f-71a7-46bf-baee-ed570243f2ce" providerId="ADAL" clId="{C60FDBB1-68D0-4C13-A5E1-4FDF88ED9E6D}" dt="2021-10-18T09:42:21.865" v="175" actId="26606"/>
          <ac:spMkLst>
            <pc:docMk/>
            <pc:sldMk cId="417932512" sldId="352"/>
            <ac:spMk id="10" creationId="{AAAE94E3-A7DB-4868-B1E3-E49703488BBC}"/>
          </ac:spMkLst>
        </pc:spChg>
        <pc:spChg chg="add del">
          <ac:chgData name="Rafael Kuffner dos Anjos" userId="3925196f-71a7-46bf-baee-ed570243f2ce" providerId="ADAL" clId="{C60FDBB1-68D0-4C13-A5E1-4FDF88ED9E6D}" dt="2021-10-18T09:42:21.865" v="175" actId="26606"/>
          <ac:spMkLst>
            <pc:docMk/>
            <pc:sldMk cId="417932512" sldId="352"/>
            <ac:spMk id="16" creationId="{3873B707-463F-40B0-8227-E8CC6C67EB25}"/>
          </ac:spMkLst>
        </pc:spChg>
        <pc:spChg chg="add del">
          <ac:chgData name="Rafael Kuffner dos Anjos" userId="3925196f-71a7-46bf-baee-ed570243f2ce" providerId="ADAL" clId="{C60FDBB1-68D0-4C13-A5E1-4FDF88ED9E6D}" dt="2021-10-18T09:42:21.865" v="175" actId="26606"/>
          <ac:spMkLst>
            <pc:docMk/>
            <pc:sldMk cId="417932512" sldId="352"/>
            <ac:spMk id="18" creationId="{C13237C8-E62C-4F0D-A318-BD6FB6C2D138}"/>
          </ac:spMkLst>
        </pc:spChg>
        <pc:spChg chg="add del">
          <ac:chgData name="Rafael Kuffner dos Anjos" userId="3925196f-71a7-46bf-baee-ed570243f2ce" providerId="ADAL" clId="{C60FDBB1-68D0-4C13-A5E1-4FDF88ED9E6D}" dt="2021-10-18T09:42:21.865" v="175" actId="26606"/>
          <ac:spMkLst>
            <pc:docMk/>
            <pc:sldMk cId="417932512" sldId="352"/>
            <ac:spMk id="20" creationId="{19C9EAEA-39D0-4B0E-A0EB-51E7B26740B1}"/>
          </ac:spMkLst>
        </pc:spChg>
        <pc:spChg chg="add del">
          <ac:chgData name="Rafael Kuffner dos Anjos" userId="3925196f-71a7-46bf-baee-ed570243f2ce" providerId="ADAL" clId="{C60FDBB1-68D0-4C13-A5E1-4FDF88ED9E6D}" dt="2021-10-18T09:42:21.865" v="175" actId="26606"/>
          <ac:spMkLst>
            <pc:docMk/>
            <pc:sldMk cId="417932512" sldId="352"/>
            <ac:spMk id="22" creationId="{8CB5D2D7-DF65-4E86-BFBA-FFB9B5ACEB64}"/>
          </ac:spMkLst>
        </pc:spChg>
        <pc:spChg chg="add del">
          <ac:chgData name="Rafael Kuffner dos Anjos" userId="3925196f-71a7-46bf-baee-ed570243f2ce" providerId="ADAL" clId="{C60FDBB1-68D0-4C13-A5E1-4FDF88ED9E6D}" dt="2021-10-18T09:42:33.761" v="177" actId="26606"/>
          <ac:spMkLst>
            <pc:docMk/>
            <pc:sldMk cId="417932512" sldId="352"/>
            <ac:spMk id="36" creationId="{78907291-9D6D-4740-81DB-441477BCA279}"/>
          </ac:spMkLst>
        </pc:spChg>
        <pc:grpChg chg="add del">
          <ac:chgData name="Rafael Kuffner dos Anjos" userId="3925196f-71a7-46bf-baee-ed570243f2ce" providerId="ADAL" clId="{C60FDBB1-68D0-4C13-A5E1-4FDF88ED9E6D}" dt="2021-10-18T09:42:33.761" v="177" actId="26606"/>
          <ac:grpSpMkLst>
            <pc:docMk/>
            <pc:sldMk cId="417932512" sldId="352"/>
            <ac:grpSpMk id="9" creationId="{A41D73DD-160B-4885-A9CF-94EADD70D421}"/>
          </ac:grpSpMkLst>
        </pc:grpChg>
        <pc:grpChg chg="add del">
          <ac:chgData name="Rafael Kuffner dos Anjos" userId="3925196f-71a7-46bf-baee-ed570243f2ce" providerId="ADAL" clId="{C60FDBB1-68D0-4C13-A5E1-4FDF88ED9E6D}" dt="2021-10-18T09:42:21.865" v="175" actId="26606"/>
          <ac:grpSpMkLst>
            <pc:docMk/>
            <pc:sldMk cId="417932512" sldId="352"/>
            <ac:grpSpMk id="12" creationId="{1DE889C7-FAD6-4397-98E2-05D503484459}"/>
          </ac:grpSpMkLst>
        </pc:grpChg>
        <pc:picChg chg="mod ord">
          <ac:chgData name="Rafael Kuffner dos Anjos" userId="3925196f-71a7-46bf-baee-ed570243f2ce" providerId="ADAL" clId="{C60FDBB1-68D0-4C13-A5E1-4FDF88ED9E6D}" dt="2021-10-18T09:43:12.170" v="189" actId="1076"/>
          <ac:picMkLst>
            <pc:docMk/>
            <pc:sldMk cId="417932512" sldId="352"/>
            <ac:picMk id="4" creationId="{00000000-0000-0000-0000-000000000000}"/>
          </ac:picMkLst>
        </pc:picChg>
        <pc:picChg chg="mod">
          <ac:chgData name="Rafael Kuffner dos Anjos" userId="3925196f-71a7-46bf-baee-ed570243f2ce" providerId="ADAL" clId="{C60FDBB1-68D0-4C13-A5E1-4FDF88ED9E6D}" dt="2021-10-18T09:43:07.194" v="187" actId="1076"/>
          <ac:picMkLst>
            <pc:docMk/>
            <pc:sldMk cId="417932512" sldId="352"/>
            <ac:picMk id="5" creationId="{A5EC0802-C55D-B641-BC0D-2C0A75A3B697}"/>
          </ac:picMkLst>
        </pc:picChg>
      </pc:sldChg>
      <pc:sldChg chg="addSp delSp modSp add mod modAnim">
        <pc:chgData name="Rafael Kuffner dos Anjos" userId="3925196f-71a7-46bf-baee-ed570243f2ce" providerId="ADAL" clId="{C60FDBB1-68D0-4C13-A5E1-4FDF88ED9E6D}" dt="2021-10-18T11:10:52.396" v="1243" actId="1076"/>
        <pc:sldMkLst>
          <pc:docMk/>
          <pc:sldMk cId="1739702989" sldId="354"/>
        </pc:sldMkLst>
        <pc:spChg chg="mod">
          <ac:chgData name="Rafael Kuffner dos Anjos" userId="3925196f-71a7-46bf-baee-ed570243f2ce" providerId="ADAL" clId="{C60FDBB1-68D0-4C13-A5E1-4FDF88ED9E6D}" dt="2021-10-18T10:12:23.215" v="412" actId="20577"/>
          <ac:spMkLst>
            <pc:docMk/>
            <pc:sldMk cId="1739702989" sldId="354"/>
            <ac:spMk id="2" creationId="{00000000-0000-0000-0000-000000000000}"/>
          </ac:spMkLst>
        </pc:spChg>
        <pc:spChg chg="del">
          <ac:chgData name="Rafael Kuffner dos Anjos" userId="3925196f-71a7-46bf-baee-ed570243f2ce" providerId="ADAL" clId="{C60FDBB1-68D0-4C13-A5E1-4FDF88ED9E6D}" dt="2021-10-18T10:11:31.643" v="366" actId="21"/>
          <ac:spMkLst>
            <pc:docMk/>
            <pc:sldMk cId="1739702989" sldId="354"/>
            <ac:spMk id="3" creationId="{00000000-0000-0000-0000-000000000000}"/>
          </ac:spMkLst>
        </pc:spChg>
        <pc:spChg chg="del mod">
          <ac:chgData name="Rafael Kuffner dos Anjos" userId="3925196f-71a7-46bf-baee-ed570243f2ce" providerId="ADAL" clId="{C60FDBB1-68D0-4C13-A5E1-4FDF88ED9E6D}" dt="2021-10-18T10:11:31.643" v="366" actId="21"/>
          <ac:spMkLst>
            <pc:docMk/>
            <pc:sldMk cId="1739702989" sldId="354"/>
            <ac:spMk id="8" creationId="{00000000-0000-0000-0000-000000000000}"/>
          </ac:spMkLst>
        </pc:spChg>
        <pc:spChg chg="del mod">
          <ac:chgData name="Rafael Kuffner dos Anjos" userId="3925196f-71a7-46bf-baee-ed570243f2ce" providerId="ADAL" clId="{C60FDBB1-68D0-4C13-A5E1-4FDF88ED9E6D}" dt="2021-10-18T10:11:31.643" v="366" actId="21"/>
          <ac:spMkLst>
            <pc:docMk/>
            <pc:sldMk cId="1739702989" sldId="354"/>
            <ac:spMk id="9" creationId="{00000000-0000-0000-0000-000000000000}"/>
          </ac:spMkLst>
        </pc:spChg>
        <pc:spChg chg="add mod">
          <ac:chgData name="Rafael Kuffner dos Anjos" userId="3925196f-71a7-46bf-baee-ed570243f2ce" providerId="ADAL" clId="{C60FDBB1-68D0-4C13-A5E1-4FDF88ED9E6D}" dt="2021-10-18T11:10:52.396" v="1243" actId="1076"/>
          <ac:spMkLst>
            <pc:docMk/>
            <pc:sldMk cId="1739702989" sldId="354"/>
            <ac:spMk id="10" creationId="{DCB1513D-7460-4325-9129-F4BA5355F1E0}"/>
          </ac:spMkLst>
        </pc:spChg>
        <pc:spChg chg="add mod">
          <ac:chgData name="Rafael Kuffner dos Anjos" userId="3925196f-71a7-46bf-baee-ed570243f2ce" providerId="ADAL" clId="{C60FDBB1-68D0-4C13-A5E1-4FDF88ED9E6D}" dt="2021-10-18T11:10:31.530" v="1218" actId="1076"/>
          <ac:spMkLst>
            <pc:docMk/>
            <pc:sldMk cId="1739702989" sldId="354"/>
            <ac:spMk id="21" creationId="{E233180D-A054-43F0-B729-0C196D103DB8}"/>
          </ac:spMkLst>
        </pc:spChg>
        <pc:spChg chg="add mod">
          <ac:chgData name="Rafael Kuffner dos Anjos" userId="3925196f-71a7-46bf-baee-ed570243f2ce" providerId="ADAL" clId="{C60FDBB1-68D0-4C13-A5E1-4FDF88ED9E6D}" dt="2021-10-18T11:10:47.289" v="1242" actId="1076"/>
          <ac:spMkLst>
            <pc:docMk/>
            <pc:sldMk cId="1739702989" sldId="354"/>
            <ac:spMk id="22" creationId="{E6F8E1A3-5892-41DE-B939-387D665D3079}"/>
          </ac:spMkLst>
        </pc:spChg>
        <pc:grpChg chg="del">
          <ac:chgData name="Rafael Kuffner dos Anjos" userId="3925196f-71a7-46bf-baee-ed570243f2ce" providerId="ADAL" clId="{C60FDBB1-68D0-4C13-A5E1-4FDF88ED9E6D}" dt="2021-10-18T10:11:31.643" v="366" actId="21"/>
          <ac:grpSpMkLst>
            <pc:docMk/>
            <pc:sldMk cId="1739702989" sldId="354"/>
            <ac:grpSpMk id="6" creationId="{00000000-0000-0000-0000-000000000000}"/>
          </ac:grpSpMkLst>
        </pc:grpChg>
        <pc:picChg chg="add del mod">
          <ac:chgData name="Rafael Kuffner dos Anjos" userId="3925196f-71a7-46bf-baee-ed570243f2ce" providerId="ADAL" clId="{C60FDBB1-68D0-4C13-A5E1-4FDF88ED9E6D}" dt="2021-10-18T11:07:31.885" v="1164" actId="478"/>
          <ac:picMkLst>
            <pc:docMk/>
            <pc:sldMk cId="1739702989" sldId="354"/>
            <ac:picMk id="12" creationId="{73BCCB55-6466-434D-9D1E-0043002613A0}"/>
          </ac:picMkLst>
        </pc:picChg>
        <pc:picChg chg="add del mod">
          <ac:chgData name="Rafael Kuffner dos Anjos" userId="3925196f-71a7-46bf-baee-ed570243f2ce" providerId="ADAL" clId="{C60FDBB1-68D0-4C13-A5E1-4FDF88ED9E6D}" dt="2021-10-18T11:07:35.761" v="1167" actId="478"/>
          <ac:picMkLst>
            <pc:docMk/>
            <pc:sldMk cId="1739702989" sldId="354"/>
            <ac:picMk id="14" creationId="{B4A1DA89-402A-4AA0-8E49-3B0426A672F0}"/>
          </ac:picMkLst>
        </pc:picChg>
        <pc:picChg chg="add mod">
          <ac:chgData name="Rafael Kuffner dos Anjos" userId="3925196f-71a7-46bf-baee-ed570243f2ce" providerId="ADAL" clId="{C60FDBB1-68D0-4C13-A5E1-4FDF88ED9E6D}" dt="2021-10-18T11:09:59.203" v="1199" actId="1076"/>
          <ac:picMkLst>
            <pc:docMk/>
            <pc:sldMk cId="1739702989" sldId="354"/>
            <ac:picMk id="16" creationId="{A9DA448B-93F0-4930-BDD2-BB775E05FC92}"/>
          </ac:picMkLst>
        </pc:picChg>
        <pc:picChg chg="add del mod">
          <ac:chgData name="Rafael Kuffner dos Anjos" userId="3925196f-71a7-46bf-baee-ed570243f2ce" providerId="ADAL" clId="{C60FDBB1-68D0-4C13-A5E1-4FDF88ED9E6D}" dt="2021-10-18T11:09:16.276" v="1185" actId="478"/>
          <ac:picMkLst>
            <pc:docMk/>
            <pc:sldMk cId="1739702989" sldId="354"/>
            <ac:picMk id="17" creationId="{283DF446-4998-4CEA-9930-5C67F3640DAF}"/>
          </ac:picMkLst>
        </pc:picChg>
        <pc:picChg chg="add mod">
          <ac:chgData name="Rafael Kuffner dos Anjos" userId="3925196f-71a7-46bf-baee-ed570243f2ce" providerId="ADAL" clId="{C60FDBB1-68D0-4C13-A5E1-4FDF88ED9E6D}" dt="2021-10-18T11:10:00.898" v="1200" actId="1076"/>
          <ac:picMkLst>
            <pc:docMk/>
            <pc:sldMk cId="1739702989" sldId="354"/>
            <ac:picMk id="18" creationId="{615CF2A5-A4D0-4448-AC62-66769122E5D0}"/>
          </ac:picMkLst>
        </pc:picChg>
        <pc:cxnChg chg="add mod">
          <ac:chgData name="Rafael Kuffner dos Anjos" userId="3925196f-71a7-46bf-baee-ed570243f2ce" providerId="ADAL" clId="{C60FDBB1-68D0-4C13-A5E1-4FDF88ED9E6D}" dt="2021-10-18T11:10:20.128" v="1203" actId="1582"/>
          <ac:cxnSpMkLst>
            <pc:docMk/>
            <pc:sldMk cId="1739702989" sldId="354"/>
            <ac:cxnSpMk id="20" creationId="{8BC38CB3-3A88-44B5-A344-61B699AF5B9F}"/>
          </ac:cxnSpMkLst>
        </pc:cxnChg>
      </pc:sldChg>
      <pc:sldChg chg="addSp modSp add mod setBg">
        <pc:chgData name="Rafael Kuffner dos Anjos" userId="3925196f-71a7-46bf-baee-ed570243f2ce" providerId="ADAL" clId="{C60FDBB1-68D0-4C13-A5E1-4FDF88ED9E6D}" dt="2021-10-18T09:43:24.928" v="191" actId="26606"/>
        <pc:sldMkLst>
          <pc:docMk/>
          <pc:sldMk cId="716842792" sldId="356"/>
        </pc:sldMkLst>
        <pc:spChg chg="mod">
          <ac:chgData name="Rafael Kuffner dos Anjos" userId="3925196f-71a7-46bf-baee-ed570243f2ce" providerId="ADAL" clId="{C60FDBB1-68D0-4C13-A5E1-4FDF88ED9E6D}" dt="2021-10-18T09:43:24.928" v="191" actId="26606"/>
          <ac:spMkLst>
            <pc:docMk/>
            <pc:sldMk cId="716842792" sldId="356"/>
            <ac:spMk id="2" creationId="{00000000-0000-0000-0000-000000000000}"/>
          </ac:spMkLst>
        </pc:spChg>
        <pc:spChg chg="mod">
          <ac:chgData name="Rafael Kuffner dos Anjos" userId="3925196f-71a7-46bf-baee-ed570243f2ce" providerId="ADAL" clId="{C60FDBB1-68D0-4C13-A5E1-4FDF88ED9E6D}" dt="2021-10-18T09:43:24.928" v="191" actId="26606"/>
          <ac:spMkLst>
            <pc:docMk/>
            <pc:sldMk cId="716842792" sldId="356"/>
            <ac:spMk id="3" creationId="{00000000-0000-0000-0000-000000000000}"/>
          </ac:spMkLst>
        </pc:spChg>
        <pc:spChg chg="add">
          <ac:chgData name="Rafael Kuffner dos Anjos" userId="3925196f-71a7-46bf-baee-ed570243f2ce" providerId="ADAL" clId="{C60FDBB1-68D0-4C13-A5E1-4FDF88ED9E6D}" dt="2021-10-18T09:43:24.928" v="191" actId="26606"/>
          <ac:spMkLst>
            <pc:docMk/>
            <pc:sldMk cId="716842792" sldId="356"/>
            <ac:spMk id="9" creationId="{743AA782-23D1-4521-8CAD-47662984AA08}"/>
          </ac:spMkLst>
        </pc:spChg>
        <pc:spChg chg="add">
          <ac:chgData name="Rafael Kuffner dos Anjos" userId="3925196f-71a7-46bf-baee-ed570243f2ce" providerId="ADAL" clId="{C60FDBB1-68D0-4C13-A5E1-4FDF88ED9E6D}" dt="2021-10-18T09:43:24.928" v="191" actId="26606"/>
          <ac:spMkLst>
            <pc:docMk/>
            <pc:sldMk cId="716842792" sldId="356"/>
            <ac:spMk id="11" creationId="{71877DBC-BB60-40F0-AC93-2ACDBAAE60CE}"/>
          </ac:spMkLst>
        </pc:spChg>
        <pc:picChg chg="mod">
          <ac:chgData name="Rafael Kuffner dos Anjos" userId="3925196f-71a7-46bf-baee-ed570243f2ce" providerId="ADAL" clId="{C60FDBB1-68D0-4C13-A5E1-4FDF88ED9E6D}" dt="2021-10-18T09:43:24.928" v="191" actId="26606"/>
          <ac:picMkLst>
            <pc:docMk/>
            <pc:sldMk cId="716842792" sldId="356"/>
            <ac:picMk id="4" creationId="{00000000-0000-0000-0000-000000000000}"/>
          </ac:picMkLst>
        </pc:picChg>
      </pc:sldChg>
      <pc:sldChg chg="modSp add mod">
        <pc:chgData name="Rafael Kuffner dos Anjos" userId="3925196f-71a7-46bf-baee-ed570243f2ce" providerId="ADAL" clId="{C60FDBB1-68D0-4C13-A5E1-4FDF88ED9E6D}" dt="2021-10-18T09:44:24.767" v="204" actId="20577"/>
        <pc:sldMkLst>
          <pc:docMk/>
          <pc:sldMk cId="1390481620" sldId="357"/>
        </pc:sldMkLst>
        <pc:spChg chg="mod">
          <ac:chgData name="Rafael Kuffner dos Anjos" userId="3925196f-71a7-46bf-baee-ed570243f2ce" providerId="ADAL" clId="{C60FDBB1-68D0-4C13-A5E1-4FDF88ED9E6D}" dt="2021-10-18T09:44:24.767" v="204" actId="20577"/>
          <ac:spMkLst>
            <pc:docMk/>
            <pc:sldMk cId="1390481620" sldId="357"/>
            <ac:spMk id="2" creationId="{00000000-0000-0000-0000-000000000000}"/>
          </ac:spMkLst>
        </pc:spChg>
        <pc:spChg chg="mod">
          <ac:chgData name="Rafael Kuffner dos Anjos" userId="3925196f-71a7-46bf-baee-ed570243f2ce" providerId="ADAL" clId="{C60FDBB1-68D0-4C13-A5E1-4FDF88ED9E6D}" dt="2021-10-18T09:43:51.703" v="194" actId="1076"/>
          <ac:spMkLst>
            <pc:docMk/>
            <pc:sldMk cId="1390481620" sldId="357"/>
            <ac:spMk id="3" creationId="{00000000-0000-0000-0000-000000000000}"/>
          </ac:spMkLst>
        </pc:spChg>
        <pc:spChg chg="mod">
          <ac:chgData name="Rafael Kuffner dos Anjos" userId="3925196f-71a7-46bf-baee-ed570243f2ce" providerId="ADAL" clId="{C60FDBB1-68D0-4C13-A5E1-4FDF88ED9E6D}" dt="2021-10-18T09:43:57.850" v="195" actId="1076"/>
          <ac:spMkLst>
            <pc:docMk/>
            <pc:sldMk cId="1390481620" sldId="357"/>
            <ac:spMk id="9" creationId="{00000000-0000-0000-0000-000000000000}"/>
          </ac:spMkLst>
        </pc:spChg>
        <pc:spChg chg="mod">
          <ac:chgData name="Rafael Kuffner dos Anjos" userId="3925196f-71a7-46bf-baee-ed570243f2ce" providerId="ADAL" clId="{C60FDBB1-68D0-4C13-A5E1-4FDF88ED9E6D}" dt="2021-10-18T09:43:57.850" v="195" actId="1076"/>
          <ac:spMkLst>
            <pc:docMk/>
            <pc:sldMk cId="1390481620" sldId="357"/>
            <ac:spMk id="10" creationId="{00000000-0000-0000-0000-000000000000}"/>
          </ac:spMkLst>
        </pc:spChg>
        <pc:spChg chg="mod">
          <ac:chgData name="Rafael Kuffner dos Anjos" userId="3925196f-71a7-46bf-baee-ed570243f2ce" providerId="ADAL" clId="{C60FDBB1-68D0-4C13-A5E1-4FDF88ED9E6D}" dt="2021-10-18T09:44:08.684" v="200" actId="1076"/>
          <ac:spMkLst>
            <pc:docMk/>
            <pc:sldMk cId="1390481620" sldId="357"/>
            <ac:spMk id="11" creationId="{00000000-0000-0000-0000-000000000000}"/>
          </ac:spMkLst>
        </pc:spChg>
        <pc:picChg chg="mod">
          <ac:chgData name="Rafael Kuffner dos Anjos" userId="3925196f-71a7-46bf-baee-ed570243f2ce" providerId="ADAL" clId="{C60FDBB1-68D0-4C13-A5E1-4FDF88ED9E6D}" dt="2021-10-18T09:43:59.923" v="196" actId="14100"/>
          <ac:picMkLst>
            <pc:docMk/>
            <pc:sldMk cId="1390481620" sldId="357"/>
            <ac:picMk id="5" creationId="{00000000-0000-0000-0000-000000000000}"/>
          </ac:picMkLst>
        </pc:picChg>
        <pc:picChg chg="mod">
          <ac:chgData name="Rafael Kuffner dos Anjos" userId="3925196f-71a7-46bf-baee-ed570243f2ce" providerId="ADAL" clId="{C60FDBB1-68D0-4C13-A5E1-4FDF88ED9E6D}" dt="2021-10-18T09:44:02.322" v="197" actId="14100"/>
          <ac:picMkLst>
            <pc:docMk/>
            <pc:sldMk cId="1390481620" sldId="357"/>
            <ac:picMk id="6" creationId="{00000000-0000-0000-0000-000000000000}"/>
          </ac:picMkLst>
        </pc:picChg>
        <pc:picChg chg="mod">
          <ac:chgData name="Rafael Kuffner dos Anjos" userId="3925196f-71a7-46bf-baee-ed570243f2ce" providerId="ADAL" clId="{C60FDBB1-68D0-4C13-A5E1-4FDF88ED9E6D}" dt="2021-10-18T09:44:06.217" v="199" actId="1076"/>
          <ac:picMkLst>
            <pc:docMk/>
            <pc:sldMk cId="1390481620" sldId="357"/>
            <ac:picMk id="7" creationId="{00000000-0000-0000-0000-000000000000}"/>
          </ac:picMkLst>
        </pc:picChg>
      </pc:sldChg>
      <pc:sldChg chg="modSp add mod">
        <pc:chgData name="Rafael Kuffner dos Anjos" userId="3925196f-71a7-46bf-baee-ed570243f2ce" providerId="ADAL" clId="{C60FDBB1-68D0-4C13-A5E1-4FDF88ED9E6D}" dt="2021-10-18T10:06:45.355" v="355" actId="1076"/>
        <pc:sldMkLst>
          <pc:docMk/>
          <pc:sldMk cId="682783937" sldId="358"/>
        </pc:sldMkLst>
        <pc:spChg chg="mod">
          <ac:chgData name="Rafael Kuffner dos Anjos" userId="3925196f-71a7-46bf-baee-ed570243f2ce" providerId="ADAL" clId="{C60FDBB1-68D0-4C13-A5E1-4FDF88ED9E6D}" dt="2021-10-18T10:06:45.355" v="355" actId="1076"/>
          <ac:spMkLst>
            <pc:docMk/>
            <pc:sldMk cId="682783937" sldId="358"/>
            <ac:spMk id="2" creationId="{00000000-0000-0000-0000-000000000000}"/>
          </ac:spMkLst>
        </pc:spChg>
        <pc:spChg chg="mod">
          <ac:chgData name="Rafael Kuffner dos Anjos" userId="3925196f-71a7-46bf-baee-ed570243f2ce" providerId="ADAL" clId="{C60FDBB1-68D0-4C13-A5E1-4FDF88ED9E6D}" dt="2021-10-18T10:06:38.759" v="354" actId="1076"/>
          <ac:spMkLst>
            <pc:docMk/>
            <pc:sldMk cId="682783937" sldId="358"/>
            <ac:spMk id="3" creationId="{00000000-0000-0000-0000-000000000000}"/>
          </ac:spMkLst>
        </pc:spChg>
      </pc:sldChg>
      <pc:sldChg chg="addSp modSp add mod setBg">
        <pc:chgData name="Rafael Kuffner dos Anjos" userId="3925196f-71a7-46bf-baee-ed570243f2ce" providerId="ADAL" clId="{C60FDBB1-68D0-4C13-A5E1-4FDF88ED9E6D}" dt="2021-10-18T09:48:34.914" v="222" actId="26606"/>
        <pc:sldMkLst>
          <pc:docMk/>
          <pc:sldMk cId="1544503238" sldId="359"/>
        </pc:sldMkLst>
        <pc:spChg chg="mod">
          <ac:chgData name="Rafael Kuffner dos Anjos" userId="3925196f-71a7-46bf-baee-ed570243f2ce" providerId="ADAL" clId="{C60FDBB1-68D0-4C13-A5E1-4FDF88ED9E6D}" dt="2021-10-18T09:48:34.914" v="222" actId="26606"/>
          <ac:spMkLst>
            <pc:docMk/>
            <pc:sldMk cId="1544503238" sldId="359"/>
            <ac:spMk id="2" creationId="{00000000-0000-0000-0000-000000000000}"/>
          </ac:spMkLst>
        </pc:spChg>
        <pc:spChg chg="mod">
          <ac:chgData name="Rafael Kuffner dos Anjos" userId="3925196f-71a7-46bf-baee-ed570243f2ce" providerId="ADAL" clId="{C60FDBB1-68D0-4C13-A5E1-4FDF88ED9E6D}" dt="2021-10-18T09:48:34.914" v="222" actId="26606"/>
          <ac:spMkLst>
            <pc:docMk/>
            <pc:sldMk cId="1544503238" sldId="359"/>
            <ac:spMk id="3" creationId="{00000000-0000-0000-0000-000000000000}"/>
          </ac:spMkLst>
        </pc:spChg>
        <pc:spChg chg="add">
          <ac:chgData name="Rafael Kuffner dos Anjos" userId="3925196f-71a7-46bf-baee-ed570243f2ce" providerId="ADAL" clId="{C60FDBB1-68D0-4C13-A5E1-4FDF88ED9E6D}" dt="2021-10-18T09:48:34.914" v="222" actId="26606"/>
          <ac:spMkLst>
            <pc:docMk/>
            <pc:sldMk cId="1544503238" sldId="359"/>
            <ac:spMk id="9" creationId="{743AA782-23D1-4521-8CAD-47662984AA08}"/>
          </ac:spMkLst>
        </pc:spChg>
        <pc:spChg chg="add">
          <ac:chgData name="Rafael Kuffner dos Anjos" userId="3925196f-71a7-46bf-baee-ed570243f2ce" providerId="ADAL" clId="{C60FDBB1-68D0-4C13-A5E1-4FDF88ED9E6D}" dt="2021-10-18T09:48:34.914" v="222" actId="26606"/>
          <ac:spMkLst>
            <pc:docMk/>
            <pc:sldMk cId="1544503238" sldId="359"/>
            <ac:spMk id="11" creationId="{71877DBC-BB60-40F0-AC93-2ACDBAAE60CE}"/>
          </ac:spMkLst>
        </pc:spChg>
        <pc:picChg chg="mod ord">
          <ac:chgData name="Rafael Kuffner dos Anjos" userId="3925196f-71a7-46bf-baee-ed570243f2ce" providerId="ADAL" clId="{C60FDBB1-68D0-4C13-A5E1-4FDF88ED9E6D}" dt="2021-10-18T09:48:34.914" v="222" actId="26606"/>
          <ac:picMkLst>
            <pc:docMk/>
            <pc:sldMk cId="1544503238" sldId="359"/>
            <ac:picMk id="4" creationId="{00000000-0000-0000-0000-000000000000}"/>
          </ac:picMkLst>
        </pc:picChg>
      </pc:sldChg>
      <pc:sldChg chg="modSp add mod">
        <pc:chgData name="Rafael Kuffner dos Anjos" userId="3925196f-71a7-46bf-baee-ed570243f2ce" providerId="ADAL" clId="{C60FDBB1-68D0-4C13-A5E1-4FDF88ED9E6D}" dt="2021-10-18T09:45:12.478" v="220" actId="1076"/>
        <pc:sldMkLst>
          <pc:docMk/>
          <pc:sldMk cId="1137831671" sldId="360"/>
        </pc:sldMkLst>
        <pc:spChg chg="mod">
          <ac:chgData name="Rafael Kuffner dos Anjos" userId="3925196f-71a7-46bf-baee-ed570243f2ce" providerId="ADAL" clId="{C60FDBB1-68D0-4C13-A5E1-4FDF88ED9E6D}" dt="2021-10-18T09:45:12.478" v="220" actId="1076"/>
          <ac:spMkLst>
            <pc:docMk/>
            <pc:sldMk cId="1137831671" sldId="360"/>
            <ac:spMk id="7" creationId="{00000000-0000-0000-0000-000000000000}"/>
          </ac:spMkLst>
        </pc:spChg>
        <pc:spChg chg="mod">
          <ac:chgData name="Rafael Kuffner dos Anjos" userId="3925196f-71a7-46bf-baee-ed570243f2ce" providerId="ADAL" clId="{C60FDBB1-68D0-4C13-A5E1-4FDF88ED9E6D}" dt="2021-10-18T09:44:43.094" v="210" actId="1076"/>
          <ac:spMkLst>
            <pc:docMk/>
            <pc:sldMk cId="1137831671" sldId="360"/>
            <ac:spMk id="8" creationId="{00000000-0000-0000-0000-000000000000}"/>
          </ac:spMkLst>
        </pc:spChg>
        <pc:spChg chg="mod">
          <ac:chgData name="Rafael Kuffner dos Anjos" userId="3925196f-71a7-46bf-baee-ed570243f2ce" providerId="ADAL" clId="{C60FDBB1-68D0-4C13-A5E1-4FDF88ED9E6D}" dt="2021-10-18T09:45:09.374" v="219" actId="1076"/>
          <ac:spMkLst>
            <pc:docMk/>
            <pc:sldMk cId="1137831671" sldId="360"/>
            <ac:spMk id="9" creationId="{00000000-0000-0000-0000-000000000000}"/>
          </ac:spMkLst>
        </pc:spChg>
        <pc:picChg chg="mod">
          <ac:chgData name="Rafael Kuffner dos Anjos" userId="3925196f-71a7-46bf-baee-ed570243f2ce" providerId="ADAL" clId="{C60FDBB1-68D0-4C13-A5E1-4FDF88ED9E6D}" dt="2021-10-18T09:44:31.758" v="205" actId="1076"/>
          <ac:picMkLst>
            <pc:docMk/>
            <pc:sldMk cId="1137831671" sldId="360"/>
            <ac:picMk id="4" creationId="{00000000-0000-0000-0000-000000000000}"/>
          </ac:picMkLst>
        </pc:picChg>
        <pc:picChg chg="mod">
          <ac:chgData name="Rafael Kuffner dos Anjos" userId="3925196f-71a7-46bf-baee-ed570243f2ce" providerId="ADAL" clId="{C60FDBB1-68D0-4C13-A5E1-4FDF88ED9E6D}" dt="2021-10-18T09:44:40.323" v="209" actId="14100"/>
          <ac:picMkLst>
            <pc:docMk/>
            <pc:sldMk cId="1137831671" sldId="360"/>
            <ac:picMk id="5" creationId="{00000000-0000-0000-0000-000000000000}"/>
          </ac:picMkLst>
        </pc:picChg>
        <pc:picChg chg="mod">
          <ac:chgData name="Rafael Kuffner dos Anjos" userId="3925196f-71a7-46bf-baee-ed570243f2ce" providerId="ADAL" clId="{C60FDBB1-68D0-4C13-A5E1-4FDF88ED9E6D}" dt="2021-10-18T09:45:07.681" v="218" actId="1076"/>
          <ac:picMkLst>
            <pc:docMk/>
            <pc:sldMk cId="1137831671" sldId="360"/>
            <ac:picMk id="6" creationId="{00000000-0000-0000-0000-000000000000}"/>
          </ac:picMkLst>
        </pc:picChg>
      </pc:sldChg>
      <pc:sldChg chg="modSp add mod">
        <pc:chgData name="Rafael Kuffner dos Anjos" userId="3925196f-71a7-46bf-baee-ed570243f2ce" providerId="ADAL" clId="{C60FDBB1-68D0-4C13-A5E1-4FDF88ED9E6D}" dt="2021-10-18T09:50:11.246" v="249" actId="1076"/>
        <pc:sldMkLst>
          <pc:docMk/>
          <pc:sldMk cId="35358443" sldId="361"/>
        </pc:sldMkLst>
        <pc:spChg chg="mod">
          <ac:chgData name="Rafael Kuffner dos Anjos" userId="3925196f-71a7-46bf-baee-ed570243f2ce" providerId="ADAL" clId="{C60FDBB1-68D0-4C13-A5E1-4FDF88ED9E6D}" dt="2021-10-18T09:49:38.301" v="231" actId="1076"/>
          <ac:spMkLst>
            <pc:docMk/>
            <pc:sldMk cId="35358443" sldId="361"/>
            <ac:spMk id="2" creationId="{00000000-0000-0000-0000-000000000000}"/>
          </ac:spMkLst>
        </pc:spChg>
        <pc:spChg chg="mod">
          <ac:chgData name="Rafael Kuffner dos Anjos" userId="3925196f-71a7-46bf-baee-ed570243f2ce" providerId="ADAL" clId="{C60FDBB1-68D0-4C13-A5E1-4FDF88ED9E6D}" dt="2021-10-18T09:50:05.269" v="248" actId="1076"/>
          <ac:spMkLst>
            <pc:docMk/>
            <pc:sldMk cId="35358443" sldId="361"/>
            <ac:spMk id="3" creationId="{00000000-0000-0000-0000-000000000000}"/>
          </ac:spMkLst>
        </pc:spChg>
        <pc:spChg chg="mod">
          <ac:chgData name="Rafael Kuffner dos Anjos" userId="3925196f-71a7-46bf-baee-ed570243f2ce" providerId="ADAL" clId="{C60FDBB1-68D0-4C13-A5E1-4FDF88ED9E6D}" dt="2021-10-18T09:50:01.099" v="247" actId="255"/>
          <ac:spMkLst>
            <pc:docMk/>
            <pc:sldMk cId="35358443" sldId="361"/>
            <ac:spMk id="27" creationId="{00000000-0000-0000-0000-000000000000}"/>
          </ac:spMkLst>
        </pc:spChg>
        <pc:grpChg chg="mod">
          <ac:chgData name="Rafael Kuffner dos Anjos" userId="3925196f-71a7-46bf-baee-ed570243f2ce" providerId="ADAL" clId="{C60FDBB1-68D0-4C13-A5E1-4FDF88ED9E6D}" dt="2021-10-18T09:50:11.246" v="249" actId="1076"/>
          <ac:grpSpMkLst>
            <pc:docMk/>
            <pc:sldMk cId="35358443" sldId="361"/>
            <ac:grpSpMk id="37" creationId="{00000000-0000-0000-0000-000000000000}"/>
          </ac:grpSpMkLst>
        </pc:grpChg>
        <pc:grpChg chg="mod">
          <ac:chgData name="Rafael Kuffner dos Anjos" userId="3925196f-71a7-46bf-baee-ed570243f2ce" providerId="ADAL" clId="{C60FDBB1-68D0-4C13-A5E1-4FDF88ED9E6D}" dt="2021-10-18T09:50:11.246" v="249" actId="1076"/>
          <ac:grpSpMkLst>
            <pc:docMk/>
            <pc:sldMk cId="35358443" sldId="361"/>
            <ac:grpSpMk id="40" creationId="{00000000-0000-0000-0000-000000000000}"/>
          </ac:grpSpMkLst>
        </pc:grpChg>
        <pc:grpChg chg="mod">
          <ac:chgData name="Rafael Kuffner dos Anjos" userId="3925196f-71a7-46bf-baee-ed570243f2ce" providerId="ADAL" clId="{C60FDBB1-68D0-4C13-A5E1-4FDF88ED9E6D}" dt="2021-10-18T09:50:11.246" v="249" actId="1076"/>
          <ac:grpSpMkLst>
            <pc:docMk/>
            <pc:sldMk cId="35358443" sldId="361"/>
            <ac:grpSpMk id="43" creationId="{00000000-0000-0000-0000-000000000000}"/>
          </ac:grpSpMkLst>
        </pc:grpChg>
        <pc:grpChg chg="mod">
          <ac:chgData name="Rafael Kuffner dos Anjos" userId="3925196f-71a7-46bf-baee-ed570243f2ce" providerId="ADAL" clId="{C60FDBB1-68D0-4C13-A5E1-4FDF88ED9E6D}" dt="2021-10-18T09:50:11.246" v="249" actId="1076"/>
          <ac:grpSpMkLst>
            <pc:docMk/>
            <pc:sldMk cId="35358443" sldId="361"/>
            <ac:grpSpMk id="46" creationId="{00000000-0000-0000-0000-000000000000}"/>
          </ac:grpSpMkLst>
        </pc:grpChg>
        <pc:grpChg chg="mod">
          <ac:chgData name="Rafael Kuffner dos Anjos" userId="3925196f-71a7-46bf-baee-ed570243f2ce" providerId="ADAL" clId="{C60FDBB1-68D0-4C13-A5E1-4FDF88ED9E6D}" dt="2021-10-18T09:50:11.246" v="249" actId="1076"/>
          <ac:grpSpMkLst>
            <pc:docMk/>
            <pc:sldMk cId="35358443" sldId="361"/>
            <ac:grpSpMk id="49" creationId="{00000000-0000-0000-0000-000000000000}"/>
          </ac:grpSpMkLst>
        </pc:grpChg>
        <pc:grpChg chg="mod">
          <ac:chgData name="Rafael Kuffner dos Anjos" userId="3925196f-71a7-46bf-baee-ed570243f2ce" providerId="ADAL" clId="{C60FDBB1-68D0-4C13-A5E1-4FDF88ED9E6D}" dt="2021-10-18T09:50:11.246" v="249" actId="1076"/>
          <ac:grpSpMkLst>
            <pc:docMk/>
            <pc:sldMk cId="35358443" sldId="361"/>
            <ac:grpSpMk id="50" creationId="{00000000-0000-0000-0000-000000000000}"/>
          </ac:grpSpMkLst>
        </pc:grpChg>
        <pc:grpChg chg="mod">
          <ac:chgData name="Rafael Kuffner dos Anjos" userId="3925196f-71a7-46bf-baee-ed570243f2ce" providerId="ADAL" clId="{C60FDBB1-68D0-4C13-A5E1-4FDF88ED9E6D}" dt="2021-10-18T09:50:11.246" v="249" actId="1076"/>
          <ac:grpSpMkLst>
            <pc:docMk/>
            <pc:sldMk cId="35358443" sldId="361"/>
            <ac:grpSpMk id="51" creationId="{00000000-0000-0000-0000-000000000000}"/>
          </ac:grpSpMkLst>
        </pc:grpChg>
        <pc:grpChg chg="mod">
          <ac:chgData name="Rafael Kuffner dos Anjos" userId="3925196f-71a7-46bf-baee-ed570243f2ce" providerId="ADAL" clId="{C60FDBB1-68D0-4C13-A5E1-4FDF88ED9E6D}" dt="2021-10-18T09:50:11.246" v="249" actId="1076"/>
          <ac:grpSpMkLst>
            <pc:docMk/>
            <pc:sldMk cId="35358443" sldId="361"/>
            <ac:grpSpMk id="56" creationId="{00000000-0000-0000-0000-000000000000}"/>
          </ac:grpSpMkLst>
        </pc:grpChg>
        <pc:grpChg chg="mod">
          <ac:chgData name="Rafael Kuffner dos Anjos" userId="3925196f-71a7-46bf-baee-ed570243f2ce" providerId="ADAL" clId="{C60FDBB1-68D0-4C13-A5E1-4FDF88ED9E6D}" dt="2021-10-18T09:50:11.246" v="249" actId="1076"/>
          <ac:grpSpMkLst>
            <pc:docMk/>
            <pc:sldMk cId="35358443" sldId="361"/>
            <ac:grpSpMk id="57" creationId="{00000000-0000-0000-0000-000000000000}"/>
          </ac:grpSpMkLst>
        </pc:grpChg>
      </pc:sldChg>
      <pc:sldChg chg="addSp delSp modSp add mod setBg">
        <pc:chgData name="Rafael Kuffner dos Anjos" userId="3925196f-71a7-46bf-baee-ed570243f2ce" providerId="ADAL" clId="{C60FDBB1-68D0-4C13-A5E1-4FDF88ED9E6D}" dt="2021-10-18T09:50:30.116" v="252" actId="26606"/>
        <pc:sldMkLst>
          <pc:docMk/>
          <pc:sldMk cId="1394027862" sldId="362"/>
        </pc:sldMkLst>
        <pc:spChg chg="mod">
          <ac:chgData name="Rafael Kuffner dos Anjos" userId="3925196f-71a7-46bf-baee-ed570243f2ce" providerId="ADAL" clId="{C60FDBB1-68D0-4C13-A5E1-4FDF88ED9E6D}" dt="2021-10-18T09:50:30.116" v="252" actId="26606"/>
          <ac:spMkLst>
            <pc:docMk/>
            <pc:sldMk cId="1394027862" sldId="362"/>
            <ac:spMk id="2" creationId="{00000000-0000-0000-0000-000000000000}"/>
          </ac:spMkLst>
        </pc:spChg>
        <pc:spChg chg="mod">
          <ac:chgData name="Rafael Kuffner dos Anjos" userId="3925196f-71a7-46bf-baee-ed570243f2ce" providerId="ADAL" clId="{C60FDBB1-68D0-4C13-A5E1-4FDF88ED9E6D}" dt="2021-10-18T09:50:30.116" v="252" actId="26606"/>
          <ac:spMkLst>
            <pc:docMk/>
            <pc:sldMk cId="1394027862" sldId="362"/>
            <ac:spMk id="3" creationId="{00000000-0000-0000-0000-000000000000}"/>
          </ac:spMkLst>
        </pc:spChg>
        <pc:spChg chg="add del">
          <ac:chgData name="Rafael Kuffner dos Anjos" userId="3925196f-71a7-46bf-baee-ed570243f2ce" providerId="ADAL" clId="{C60FDBB1-68D0-4C13-A5E1-4FDF88ED9E6D}" dt="2021-10-18T09:50:30.096" v="251" actId="26606"/>
          <ac:spMkLst>
            <pc:docMk/>
            <pc:sldMk cId="1394027862" sldId="362"/>
            <ac:spMk id="8" creationId="{100EDD19-6802-4EC3-95CE-CFFAB042CFD6}"/>
          </ac:spMkLst>
        </pc:spChg>
        <pc:spChg chg="add">
          <ac:chgData name="Rafael Kuffner dos Anjos" userId="3925196f-71a7-46bf-baee-ed570243f2ce" providerId="ADAL" clId="{C60FDBB1-68D0-4C13-A5E1-4FDF88ED9E6D}" dt="2021-10-18T09:50:30.116" v="252" actId="26606"/>
          <ac:spMkLst>
            <pc:docMk/>
            <pc:sldMk cId="1394027862" sldId="362"/>
            <ac:spMk id="9" creationId="{F13C74B1-5B17-4795-BED0-7140497B445A}"/>
          </ac:spMkLst>
        </pc:spChg>
        <pc:spChg chg="add del">
          <ac:chgData name="Rafael Kuffner dos Anjos" userId="3925196f-71a7-46bf-baee-ed570243f2ce" providerId="ADAL" clId="{C60FDBB1-68D0-4C13-A5E1-4FDF88ED9E6D}" dt="2021-10-18T09:50:30.096" v="251" actId="26606"/>
          <ac:spMkLst>
            <pc:docMk/>
            <pc:sldMk cId="1394027862" sldId="362"/>
            <ac:spMk id="10" creationId="{DB17E863-922E-4C26-BD64-E8FD41D28661}"/>
          </ac:spMkLst>
        </pc:spChg>
        <pc:spChg chg="add">
          <ac:chgData name="Rafael Kuffner dos Anjos" userId="3925196f-71a7-46bf-baee-ed570243f2ce" providerId="ADAL" clId="{C60FDBB1-68D0-4C13-A5E1-4FDF88ED9E6D}" dt="2021-10-18T09:50:30.116" v="252" actId="26606"/>
          <ac:spMkLst>
            <pc:docMk/>
            <pc:sldMk cId="1394027862" sldId="362"/>
            <ac:spMk id="11" creationId="{D4974D33-8DC5-464E-8C6D-BE58F0669C17}"/>
          </ac:spMkLst>
        </pc:spChg>
        <pc:picChg chg="add">
          <ac:chgData name="Rafael Kuffner dos Anjos" userId="3925196f-71a7-46bf-baee-ed570243f2ce" providerId="ADAL" clId="{C60FDBB1-68D0-4C13-A5E1-4FDF88ED9E6D}" dt="2021-10-18T09:50:30.116" v="252" actId="26606"/>
          <ac:picMkLst>
            <pc:docMk/>
            <pc:sldMk cId="1394027862" sldId="362"/>
            <ac:picMk id="5" creationId="{EE0BBCE2-BD18-4744-BD4E-BFE02096153E}"/>
          </ac:picMkLst>
        </pc:picChg>
      </pc:sldChg>
      <pc:sldChg chg="addSp delSp modSp add mod setBg">
        <pc:chgData name="Rafael Kuffner dos Anjos" userId="3925196f-71a7-46bf-baee-ed570243f2ce" providerId="ADAL" clId="{C60FDBB1-68D0-4C13-A5E1-4FDF88ED9E6D}" dt="2021-10-18T13:55:47.400" v="2716" actId="26606"/>
        <pc:sldMkLst>
          <pc:docMk/>
          <pc:sldMk cId="4177903277" sldId="363"/>
        </pc:sldMkLst>
        <pc:spChg chg="mod ord">
          <ac:chgData name="Rafael Kuffner dos Anjos" userId="3925196f-71a7-46bf-baee-ed570243f2ce" providerId="ADAL" clId="{C60FDBB1-68D0-4C13-A5E1-4FDF88ED9E6D}" dt="2021-10-18T13:55:47.400" v="2716" actId="26606"/>
          <ac:spMkLst>
            <pc:docMk/>
            <pc:sldMk cId="4177903277" sldId="363"/>
            <ac:spMk id="2" creationId="{00000000-0000-0000-0000-000000000000}"/>
          </ac:spMkLst>
        </pc:spChg>
        <pc:spChg chg="mod">
          <ac:chgData name="Rafael Kuffner dos Anjos" userId="3925196f-71a7-46bf-baee-ed570243f2ce" providerId="ADAL" clId="{C60FDBB1-68D0-4C13-A5E1-4FDF88ED9E6D}" dt="2021-10-18T13:55:47.400" v="2716" actId="26606"/>
          <ac:spMkLst>
            <pc:docMk/>
            <pc:sldMk cId="4177903277" sldId="363"/>
            <ac:spMk id="7" creationId="{00000000-0000-0000-0000-000000000000}"/>
          </ac:spMkLst>
        </pc:spChg>
        <pc:spChg chg="add">
          <ac:chgData name="Rafael Kuffner dos Anjos" userId="3925196f-71a7-46bf-baee-ed570243f2ce" providerId="ADAL" clId="{C60FDBB1-68D0-4C13-A5E1-4FDF88ED9E6D}" dt="2021-10-18T13:55:47.400" v="2716" actId="26606"/>
          <ac:spMkLst>
            <pc:docMk/>
            <pc:sldMk cId="4177903277" sldId="363"/>
            <ac:spMk id="9" creationId="{61293230-B0F6-45B1-96D1-13D18E242995}"/>
          </ac:spMkLst>
        </pc:spChg>
        <pc:spChg chg="add">
          <ac:chgData name="Rafael Kuffner dos Anjos" userId="3925196f-71a7-46bf-baee-ed570243f2ce" providerId="ADAL" clId="{C60FDBB1-68D0-4C13-A5E1-4FDF88ED9E6D}" dt="2021-10-18T13:55:47.400" v="2716" actId="26606"/>
          <ac:spMkLst>
            <pc:docMk/>
            <pc:sldMk cId="4177903277" sldId="363"/>
            <ac:spMk id="10" creationId="{0A1E0707-4985-454B-ACE0-4855BB55875E}"/>
          </ac:spMkLst>
        </pc:spChg>
        <pc:spChg chg="add del">
          <ac:chgData name="Rafael Kuffner dos Anjos" userId="3925196f-71a7-46bf-baee-ed570243f2ce" providerId="ADAL" clId="{C60FDBB1-68D0-4C13-A5E1-4FDF88ED9E6D}" dt="2021-10-18T13:55:38.246" v="2713" actId="26606"/>
          <ac:spMkLst>
            <pc:docMk/>
            <pc:sldMk cId="4177903277" sldId="363"/>
            <ac:spMk id="12" creationId="{55C01129-3453-464D-A870-ED71C6E89D60}"/>
          </ac:spMkLst>
        </pc:spChg>
        <pc:spChg chg="add del">
          <ac:chgData name="Rafael Kuffner dos Anjos" userId="3925196f-71a7-46bf-baee-ed570243f2ce" providerId="ADAL" clId="{C60FDBB1-68D0-4C13-A5E1-4FDF88ED9E6D}" dt="2021-10-18T13:55:38.246" v="2713" actId="26606"/>
          <ac:spMkLst>
            <pc:docMk/>
            <pc:sldMk cId="4177903277" sldId="363"/>
            <ac:spMk id="14" creationId="{9D2781A6-5C82-4764-B489-F9A599C0A7EB}"/>
          </ac:spMkLst>
        </pc:spChg>
        <pc:spChg chg="add del">
          <ac:chgData name="Rafael Kuffner dos Anjos" userId="3925196f-71a7-46bf-baee-ed570243f2ce" providerId="ADAL" clId="{C60FDBB1-68D0-4C13-A5E1-4FDF88ED9E6D}" dt="2021-10-18T13:55:43.544" v="2715" actId="26606"/>
          <ac:spMkLst>
            <pc:docMk/>
            <pc:sldMk cId="4177903277" sldId="363"/>
            <ac:spMk id="16" creationId="{21AC6A30-4F22-4C0F-B278-19C5B8A80C55}"/>
          </ac:spMkLst>
        </pc:spChg>
        <pc:spChg chg="add del">
          <ac:chgData name="Rafael Kuffner dos Anjos" userId="3925196f-71a7-46bf-baee-ed570243f2ce" providerId="ADAL" clId="{C60FDBB1-68D0-4C13-A5E1-4FDF88ED9E6D}" dt="2021-10-18T13:55:43.544" v="2715" actId="26606"/>
          <ac:spMkLst>
            <pc:docMk/>
            <pc:sldMk cId="4177903277" sldId="363"/>
            <ac:spMk id="17" creationId="{BB4335AD-65B1-44E4-90AF-264024FE4BD2}"/>
          </ac:spMkLst>
        </pc:spChg>
        <pc:picChg chg="mod ord">
          <ac:chgData name="Rafael Kuffner dos Anjos" userId="3925196f-71a7-46bf-baee-ed570243f2ce" providerId="ADAL" clId="{C60FDBB1-68D0-4C13-A5E1-4FDF88ED9E6D}" dt="2021-10-18T13:55:47.400" v="2716" actId="26606"/>
          <ac:picMkLst>
            <pc:docMk/>
            <pc:sldMk cId="4177903277" sldId="363"/>
            <ac:picMk id="4" creationId="{00000000-0000-0000-0000-000000000000}"/>
          </ac:picMkLst>
        </pc:picChg>
        <pc:picChg chg="mod ord">
          <ac:chgData name="Rafael Kuffner dos Anjos" userId="3925196f-71a7-46bf-baee-ed570243f2ce" providerId="ADAL" clId="{C60FDBB1-68D0-4C13-A5E1-4FDF88ED9E6D}" dt="2021-10-18T13:55:47.400" v="2716" actId="26606"/>
          <ac:picMkLst>
            <pc:docMk/>
            <pc:sldMk cId="4177903277" sldId="363"/>
            <ac:picMk id="6" creationId="{00000000-0000-0000-0000-000000000000}"/>
          </ac:picMkLst>
        </pc:picChg>
      </pc:sldChg>
      <pc:sldChg chg="modSp add mod">
        <pc:chgData name="Rafael Kuffner dos Anjos" userId="3925196f-71a7-46bf-baee-ed570243f2ce" providerId="ADAL" clId="{C60FDBB1-68D0-4C13-A5E1-4FDF88ED9E6D}" dt="2021-10-18T09:58:25.115" v="261" actId="1076"/>
        <pc:sldMkLst>
          <pc:docMk/>
          <pc:sldMk cId="1915218813" sldId="364"/>
        </pc:sldMkLst>
        <pc:spChg chg="mod">
          <ac:chgData name="Rafael Kuffner dos Anjos" userId="3925196f-71a7-46bf-baee-ed570243f2ce" providerId="ADAL" clId="{C60FDBB1-68D0-4C13-A5E1-4FDF88ED9E6D}" dt="2021-10-18T09:55:04.083" v="258" actId="1076"/>
          <ac:spMkLst>
            <pc:docMk/>
            <pc:sldMk cId="1915218813" sldId="364"/>
            <ac:spMk id="2" creationId="{00000000-0000-0000-0000-000000000000}"/>
          </ac:spMkLst>
        </pc:spChg>
        <pc:spChg chg="mod">
          <ac:chgData name="Rafael Kuffner dos Anjos" userId="3925196f-71a7-46bf-baee-ed570243f2ce" providerId="ADAL" clId="{C60FDBB1-68D0-4C13-A5E1-4FDF88ED9E6D}" dt="2021-10-18T09:58:25.115" v="261" actId="1076"/>
          <ac:spMkLst>
            <pc:docMk/>
            <pc:sldMk cId="1915218813" sldId="364"/>
            <ac:spMk id="3" creationId="{00000000-0000-0000-0000-000000000000}"/>
          </ac:spMkLst>
        </pc:spChg>
        <pc:spChg chg="mod">
          <ac:chgData name="Rafael Kuffner dos Anjos" userId="3925196f-71a7-46bf-baee-ed570243f2ce" providerId="ADAL" clId="{C60FDBB1-68D0-4C13-A5E1-4FDF88ED9E6D}" dt="2021-10-18T09:55:24.215" v="260" actId="1076"/>
          <ac:spMkLst>
            <pc:docMk/>
            <pc:sldMk cId="1915218813" sldId="364"/>
            <ac:spMk id="4" creationId="{00000000-0000-0000-0000-000000000000}"/>
          </ac:spMkLst>
        </pc:spChg>
        <pc:spChg chg="mod">
          <ac:chgData name="Rafael Kuffner dos Anjos" userId="3925196f-71a7-46bf-baee-ed570243f2ce" providerId="ADAL" clId="{C60FDBB1-68D0-4C13-A5E1-4FDF88ED9E6D}" dt="2021-10-18T09:54:38.078" v="256" actId="255"/>
          <ac:spMkLst>
            <pc:docMk/>
            <pc:sldMk cId="1915218813" sldId="364"/>
            <ac:spMk id="27" creationId="{00000000-0000-0000-0000-000000000000}"/>
          </ac:spMkLst>
        </pc:spChg>
        <pc:spChg chg="mod">
          <ac:chgData name="Rafael Kuffner dos Anjos" userId="3925196f-71a7-46bf-baee-ed570243f2ce" providerId="ADAL" clId="{C60FDBB1-68D0-4C13-A5E1-4FDF88ED9E6D}" dt="2021-10-18T09:55:24.215" v="260" actId="1076"/>
          <ac:spMkLst>
            <pc:docMk/>
            <pc:sldMk cId="1915218813" sldId="364"/>
            <ac:spMk id="52" creationId="{00000000-0000-0000-0000-000000000000}"/>
          </ac:spMkLst>
        </pc:spChg>
        <pc:spChg chg="mod">
          <ac:chgData name="Rafael Kuffner dos Anjos" userId="3925196f-71a7-46bf-baee-ed570243f2ce" providerId="ADAL" clId="{C60FDBB1-68D0-4C13-A5E1-4FDF88ED9E6D}" dt="2021-10-18T09:55:24.215" v="260" actId="1076"/>
          <ac:spMkLst>
            <pc:docMk/>
            <pc:sldMk cId="1915218813" sldId="364"/>
            <ac:spMk id="53" creationId="{00000000-0000-0000-0000-000000000000}"/>
          </ac:spMkLst>
        </pc:spChg>
        <pc:spChg chg="mod">
          <ac:chgData name="Rafael Kuffner dos Anjos" userId="3925196f-71a7-46bf-baee-ed570243f2ce" providerId="ADAL" clId="{C60FDBB1-68D0-4C13-A5E1-4FDF88ED9E6D}" dt="2021-10-18T09:55:24.215" v="260" actId="1076"/>
          <ac:spMkLst>
            <pc:docMk/>
            <pc:sldMk cId="1915218813" sldId="364"/>
            <ac:spMk id="58" creationId="{00000000-0000-0000-0000-000000000000}"/>
          </ac:spMkLst>
        </pc:spChg>
        <pc:grpChg chg="mod">
          <ac:chgData name="Rafael Kuffner dos Anjos" userId="3925196f-71a7-46bf-baee-ed570243f2ce" providerId="ADAL" clId="{C60FDBB1-68D0-4C13-A5E1-4FDF88ED9E6D}" dt="2021-10-18T09:55:24.215" v="260" actId="1076"/>
          <ac:grpSpMkLst>
            <pc:docMk/>
            <pc:sldMk cId="1915218813" sldId="364"/>
            <ac:grpSpMk id="49" creationId="{00000000-0000-0000-0000-000000000000}"/>
          </ac:grpSpMkLst>
        </pc:grpChg>
        <pc:grpChg chg="mod">
          <ac:chgData name="Rafael Kuffner dos Anjos" userId="3925196f-71a7-46bf-baee-ed570243f2ce" providerId="ADAL" clId="{C60FDBB1-68D0-4C13-A5E1-4FDF88ED9E6D}" dt="2021-10-18T09:55:24.215" v="260" actId="1076"/>
          <ac:grpSpMkLst>
            <pc:docMk/>
            <pc:sldMk cId="1915218813" sldId="364"/>
            <ac:grpSpMk id="50" creationId="{00000000-0000-0000-0000-000000000000}"/>
          </ac:grpSpMkLst>
        </pc:grpChg>
        <pc:grpChg chg="mod">
          <ac:chgData name="Rafael Kuffner dos Anjos" userId="3925196f-71a7-46bf-baee-ed570243f2ce" providerId="ADAL" clId="{C60FDBB1-68D0-4C13-A5E1-4FDF88ED9E6D}" dt="2021-10-18T09:55:24.215" v="260" actId="1076"/>
          <ac:grpSpMkLst>
            <pc:docMk/>
            <pc:sldMk cId="1915218813" sldId="364"/>
            <ac:grpSpMk id="51" creationId="{00000000-0000-0000-0000-000000000000}"/>
          </ac:grpSpMkLst>
        </pc:grpChg>
        <pc:grpChg chg="mod">
          <ac:chgData name="Rafael Kuffner dos Anjos" userId="3925196f-71a7-46bf-baee-ed570243f2ce" providerId="ADAL" clId="{C60FDBB1-68D0-4C13-A5E1-4FDF88ED9E6D}" dt="2021-10-18T09:55:24.215" v="260" actId="1076"/>
          <ac:grpSpMkLst>
            <pc:docMk/>
            <pc:sldMk cId="1915218813" sldId="364"/>
            <ac:grpSpMk id="56" creationId="{00000000-0000-0000-0000-000000000000}"/>
          </ac:grpSpMkLst>
        </pc:grpChg>
        <pc:cxnChg chg="mod">
          <ac:chgData name="Rafael Kuffner dos Anjos" userId="3925196f-71a7-46bf-baee-ed570243f2ce" providerId="ADAL" clId="{C60FDBB1-68D0-4C13-A5E1-4FDF88ED9E6D}" dt="2021-10-18T09:55:24.215" v="260" actId="1076"/>
          <ac:cxnSpMkLst>
            <pc:docMk/>
            <pc:sldMk cId="1915218813" sldId="364"/>
            <ac:cxnSpMk id="28" creationId="{00000000-0000-0000-0000-000000000000}"/>
          </ac:cxnSpMkLst>
        </pc:cxnChg>
        <pc:cxnChg chg="mod">
          <ac:chgData name="Rafael Kuffner dos Anjos" userId="3925196f-71a7-46bf-baee-ed570243f2ce" providerId="ADAL" clId="{C60FDBB1-68D0-4C13-A5E1-4FDF88ED9E6D}" dt="2021-10-18T09:55:24.215" v="260" actId="1076"/>
          <ac:cxnSpMkLst>
            <pc:docMk/>
            <pc:sldMk cId="1915218813" sldId="364"/>
            <ac:cxnSpMk id="54" creationId="{00000000-0000-0000-0000-000000000000}"/>
          </ac:cxnSpMkLst>
        </pc:cxnChg>
      </pc:sldChg>
      <pc:sldChg chg="modSp add mod">
        <pc:chgData name="Rafael Kuffner dos Anjos" userId="3925196f-71a7-46bf-baee-ed570243f2ce" providerId="ADAL" clId="{C60FDBB1-68D0-4C13-A5E1-4FDF88ED9E6D}" dt="2021-10-18T09:59:15.665" v="265" actId="1076"/>
        <pc:sldMkLst>
          <pc:docMk/>
          <pc:sldMk cId="21063968" sldId="365"/>
        </pc:sldMkLst>
        <pc:spChg chg="mod">
          <ac:chgData name="Rafael Kuffner dos Anjos" userId="3925196f-71a7-46bf-baee-ed570243f2ce" providerId="ADAL" clId="{C60FDBB1-68D0-4C13-A5E1-4FDF88ED9E6D}" dt="2021-10-18T09:59:15.665" v="265" actId="1076"/>
          <ac:spMkLst>
            <pc:docMk/>
            <pc:sldMk cId="21063968" sldId="365"/>
            <ac:spMk id="2" creationId="{00000000-0000-0000-0000-000000000000}"/>
          </ac:spMkLst>
        </pc:spChg>
        <pc:spChg chg="mod">
          <ac:chgData name="Rafael Kuffner dos Anjos" userId="3925196f-71a7-46bf-baee-ed570243f2ce" providerId="ADAL" clId="{C60FDBB1-68D0-4C13-A5E1-4FDF88ED9E6D}" dt="2021-10-18T09:59:08.896" v="262" actId="1076"/>
          <ac:spMkLst>
            <pc:docMk/>
            <pc:sldMk cId="21063968" sldId="365"/>
            <ac:spMk id="3" creationId="{00000000-0000-0000-0000-000000000000}"/>
          </ac:spMkLst>
        </pc:spChg>
        <pc:picChg chg="mod">
          <ac:chgData name="Rafael Kuffner dos Anjos" userId="3925196f-71a7-46bf-baee-ed570243f2ce" providerId="ADAL" clId="{C60FDBB1-68D0-4C13-A5E1-4FDF88ED9E6D}" dt="2021-10-18T09:59:13.227" v="264" actId="1076"/>
          <ac:picMkLst>
            <pc:docMk/>
            <pc:sldMk cId="21063968" sldId="365"/>
            <ac:picMk id="4" creationId="{00000000-0000-0000-0000-000000000000}"/>
          </ac:picMkLst>
        </pc:picChg>
        <pc:picChg chg="mod">
          <ac:chgData name="Rafael Kuffner dos Anjos" userId="3925196f-71a7-46bf-baee-ed570243f2ce" providerId="ADAL" clId="{C60FDBB1-68D0-4C13-A5E1-4FDF88ED9E6D}" dt="2021-10-18T09:59:11.431" v="263" actId="1076"/>
          <ac:picMkLst>
            <pc:docMk/>
            <pc:sldMk cId="21063968" sldId="365"/>
            <ac:picMk id="5" creationId="{00000000-0000-0000-0000-000000000000}"/>
          </ac:picMkLst>
        </pc:picChg>
      </pc:sldChg>
      <pc:sldChg chg="addSp modSp add mod">
        <pc:chgData name="Rafael Kuffner dos Anjos" userId="3925196f-71a7-46bf-baee-ed570243f2ce" providerId="ADAL" clId="{C60FDBB1-68D0-4C13-A5E1-4FDF88ED9E6D}" dt="2021-10-18T10:12:13.975" v="382" actId="1076"/>
        <pc:sldMkLst>
          <pc:docMk/>
          <pc:sldMk cId="1665787659" sldId="366"/>
        </pc:sldMkLst>
        <pc:spChg chg="mod">
          <ac:chgData name="Rafael Kuffner dos Anjos" userId="3925196f-71a7-46bf-baee-ed570243f2ce" providerId="ADAL" clId="{C60FDBB1-68D0-4C13-A5E1-4FDF88ED9E6D}" dt="2021-10-18T10:11:59.132" v="375" actId="1076"/>
          <ac:spMkLst>
            <pc:docMk/>
            <pc:sldMk cId="1665787659" sldId="366"/>
            <ac:spMk id="3" creationId="{00000000-0000-0000-0000-000000000000}"/>
          </ac:spMkLst>
        </pc:spChg>
        <pc:spChg chg="add mod">
          <ac:chgData name="Rafael Kuffner dos Anjos" userId="3925196f-71a7-46bf-baee-ed570243f2ce" providerId="ADAL" clId="{C60FDBB1-68D0-4C13-A5E1-4FDF88ED9E6D}" dt="2021-10-18T10:12:05.190" v="378" actId="1076"/>
          <ac:spMkLst>
            <pc:docMk/>
            <pc:sldMk cId="1665787659" sldId="366"/>
            <ac:spMk id="6" creationId="{B1DCA34D-06A8-4ABC-BF26-90261B6DF44B}"/>
          </ac:spMkLst>
        </pc:spChg>
        <pc:spChg chg="add mod">
          <ac:chgData name="Rafael Kuffner dos Anjos" userId="3925196f-71a7-46bf-baee-ed570243f2ce" providerId="ADAL" clId="{C60FDBB1-68D0-4C13-A5E1-4FDF88ED9E6D}" dt="2021-10-18T10:11:56.068" v="374" actId="1076"/>
          <ac:spMkLst>
            <pc:docMk/>
            <pc:sldMk cId="1665787659" sldId="366"/>
            <ac:spMk id="10" creationId="{D56D4D40-3DCD-4240-9F21-D85CF5B07F37}"/>
          </ac:spMkLst>
        </pc:spChg>
        <pc:spChg chg="add mod">
          <ac:chgData name="Rafael Kuffner dos Anjos" userId="3925196f-71a7-46bf-baee-ed570243f2ce" providerId="ADAL" clId="{C60FDBB1-68D0-4C13-A5E1-4FDF88ED9E6D}" dt="2021-10-18T10:11:45.930" v="371" actId="1076"/>
          <ac:spMkLst>
            <pc:docMk/>
            <pc:sldMk cId="1665787659" sldId="366"/>
            <ac:spMk id="11" creationId="{67A972E3-F919-4F31-843B-E12F6FD48BBE}"/>
          </ac:spMkLst>
        </pc:spChg>
        <pc:grpChg chg="add mod">
          <ac:chgData name="Rafael Kuffner dos Anjos" userId="3925196f-71a7-46bf-baee-ed570243f2ce" providerId="ADAL" clId="{C60FDBB1-68D0-4C13-A5E1-4FDF88ED9E6D}" dt="2021-10-18T10:11:42.110" v="370" actId="1076"/>
          <ac:grpSpMkLst>
            <pc:docMk/>
            <pc:sldMk cId="1665787659" sldId="366"/>
            <ac:grpSpMk id="7" creationId="{CF923B17-2BE1-4EBC-BBC9-42F31600B796}"/>
          </ac:grpSpMkLst>
        </pc:grpChg>
        <pc:picChg chg="mod">
          <ac:chgData name="Rafael Kuffner dos Anjos" userId="3925196f-71a7-46bf-baee-ed570243f2ce" providerId="ADAL" clId="{C60FDBB1-68D0-4C13-A5E1-4FDF88ED9E6D}" dt="2021-10-18T10:12:13.975" v="382" actId="1076"/>
          <ac:picMkLst>
            <pc:docMk/>
            <pc:sldMk cId="1665787659" sldId="366"/>
            <ac:picMk id="4" creationId="{00000000-0000-0000-0000-000000000000}"/>
          </ac:picMkLst>
        </pc:picChg>
        <pc:picChg chg="mod">
          <ac:chgData name="Rafael Kuffner dos Anjos" userId="3925196f-71a7-46bf-baee-ed570243f2ce" providerId="ADAL" clId="{C60FDBB1-68D0-4C13-A5E1-4FDF88ED9E6D}" dt="2021-10-18T10:12:12.527" v="381" actId="1076"/>
          <ac:picMkLst>
            <pc:docMk/>
            <pc:sldMk cId="1665787659" sldId="366"/>
            <ac:picMk id="5" creationId="{00000000-0000-0000-0000-000000000000}"/>
          </ac:picMkLst>
        </pc:picChg>
        <pc:picChg chg="mod">
          <ac:chgData name="Rafael Kuffner dos Anjos" userId="3925196f-71a7-46bf-baee-ed570243f2ce" providerId="ADAL" clId="{C60FDBB1-68D0-4C13-A5E1-4FDF88ED9E6D}" dt="2021-10-18T10:11:33.496" v="367"/>
          <ac:picMkLst>
            <pc:docMk/>
            <pc:sldMk cId="1665787659" sldId="366"/>
            <ac:picMk id="8" creationId="{A920D635-C8B9-4CC0-BFA3-D7EDD3A7BEF4}"/>
          </ac:picMkLst>
        </pc:picChg>
        <pc:picChg chg="mod">
          <ac:chgData name="Rafael Kuffner dos Anjos" userId="3925196f-71a7-46bf-baee-ed570243f2ce" providerId="ADAL" clId="{C60FDBB1-68D0-4C13-A5E1-4FDF88ED9E6D}" dt="2021-10-18T10:11:33.496" v="367"/>
          <ac:picMkLst>
            <pc:docMk/>
            <pc:sldMk cId="1665787659" sldId="366"/>
            <ac:picMk id="9" creationId="{5E0AF522-9D59-4509-BFDA-BBF97742D75B}"/>
          </ac:picMkLst>
        </pc:picChg>
      </pc:sldChg>
      <pc:sldChg chg="add del">
        <pc:chgData name="Rafael Kuffner dos Anjos" userId="3925196f-71a7-46bf-baee-ed570243f2ce" providerId="ADAL" clId="{C60FDBB1-68D0-4C13-A5E1-4FDF88ED9E6D}" dt="2021-10-18T11:52:11.071" v="2086" actId="47"/>
        <pc:sldMkLst>
          <pc:docMk/>
          <pc:sldMk cId="241553869" sldId="367"/>
        </pc:sldMkLst>
      </pc:sldChg>
      <pc:sldChg chg="modSp add mod">
        <pc:chgData name="Rafael Kuffner dos Anjos" userId="3925196f-71a7-46bf-baee-ed570243f2ce" providerId="ADAL" clId="{C60FDBB1-68D0-4C13-A5E1-4FDF88ED9E6D}" dt="2021-10-18T11:13:05.739" v="1259" actId="1076"/>
        <pc:sldMkLst>
          <pc:docMk/>
          <pc:sldMk cId="1310457217" sldId="368"/>
        </pc:sldMkLst>
        <pc:spChg chg="mod">
          <ac:chgData name="Rafael Kuffner dos Anjos" userId="3925196f-71a7-46bf-baee-ed570243f2ce" providerId="ADAL" clId="{C60FDBB1-68D0-4C13-A5E1-4FDF88ED9E6D}" dt="2021-10-18T11:13:05.739" v="1259" actId="1076"/>
          <ac:spMkLst>
            <pc:docMk/>
            <pc:sldMk cId="1310457217" sldId="368"/>
            <ac:spMk id="2" creationId="{00000000-0000-0000-0000-000000000000}"/>
          </ac:spMkLst>
        </pc:spChg>
        <pc:spChg chg="mod">
          <ac:chgData name="Rafael Kuffner dos Anjos" userId="3925196f-71a7-46bf-baee-ed570243f2ce" providerId="ADAL" clId="{C60FDBB1-68D0-4C13-A5E1-4FDF88ED9E6D}" dt="2021-10-18T11:12:56.375" v="1256" actId="1076"/>
          <ac:spMkLst>
            <pc:docMk/>
            <pc:sldMk cId="1310457217" sldId="368"/>
            <ac:spMk id="3" creationId="{00000000-0000-0000-0000-000000000000}"/>
          </ac:spMkLst>
        </pc:spChg>
        <pc:picChg chg="mod">
          <ac:chgData name="Rafael Kuffner dos Anjos" userId="3925196f-71a7-46bf-baee-ed570243f2ce" providerId="ADAL" clId="{C60FDBB1-68D0-4C13-A5E1-4FDF88ED9E6D}" dt="2021-10-18T11:13:00.096" v="1257" actId="1076"/>
          <ac:picMkLst>
            <pc:docMk/>
            <pc:sldMk cId="1310457217" sldId="368"/>
            <ac:picMk id="5" creationId="{00000000-0000-0000-0000-000000000000}"/>
          </ac:picMkLst>
        </pc:picChg>
        <pc:picChg chg="mod">
          <ac:chgData name="Rafael Kuffner dos Anjos" userId="3925196f-71a7-46bf-baee-ed570243f2ce" providerId="ADAL" clId="{C60FDBB1-68D0-4C13-A5E1-4FDF88ED9E6D}" dt="2021-10-18T11:13:00.096" v="1257" actId="1076"/>
          <ac:picMkLst>
            <pc:docMk/>
            <pc:sldMk cId="1310457217" sldId="368"/>
            <ac:picMk id="6" creationId="{00000000-0000-0000-0000-000000000000}"/>
          </ac:picMkLst>
        </pc:picChg>
      </pc:sldChg>
      <pc:sldChg chg="addSp modSp add mod setBg">
        <pc:chgData name="Rafael Kuffner dos Anjos" userId="3925196f-71a7-46bf-baee-ed570243f2ce" providerId="ADAL" clId="{C60FDBB1-68D0-4C13-A5E1-4FDF88ED9E6D}" dt="2021-10-18T13:26:19.249" v="2411" actId="20577"/>
        <pc:sldMkLst>
          <pc:docMk/>
          <pc:sldMk cId="1105319009" sldId="369"/>
        </pc:sldMkLst>
        <pc:spChg chg="mod">
          <ac:chgData name="Rafael Kuffner dos Anjos" userId="3925196f-71a7-46bf-baee-ed570243f2ce" providerId="ADAL" clId="{C60FDBB1-68D0-4C13-A5E1-4FDF88ED9E6D}" dt="2021-10-18T11:53:30.556" v="2087" actId="26606"/>
          <ac:spMkLst>
            <pc:docMk/>
            <pc:sldMk cId="1105319009" sldId="369"/>
            <ac:spMk id="2" creationId="{00000000-0000-0000-0000-000000000000}"/>
          </ac:spMkLst>
        </pc:spChg>
        <pc:spChg chg="mod">
          <ac:chgData name="Rafael Kuffner dos Anjos" userId="3925196f-71a7-46bf-baee-ed570243f2ce" providerId="ADAL" clId="{C60FDBB1-68D0-4C13-A5E1-4FDF88ED9E6D}" dt="2021-10-18T13:26:19.249" v="2411" actId="20577"/>
          <ac:spMkLst>
            <pc:docMk/>
            <pc:sldMk cId="1105319009" sldId="369"/>
            <ac:spMk id="3" creationId="{00000000-0000-0000-0000-000000000000}"/>
          </ac:spMkLst>
        </pc:spChg>
        <pc:spChg chg="add">
          <ac:chgData name="Rafael Kuffner dos Anjos" userId="3925196f-71a7-46bf-baee-ed570243f2ce" providerId="ADAL" clId="{C60FDBB1-68D0-4C13-A5E1-4FDF88ED9E6D}" dt="2021-10-18T11:53:30.556" v="2087" actId="26606"/>
          <ac:spMkLst>
            <pc:docMk/>
            <pc:sldMk cId="1105319009" sldId="369"/>
            <ac:spMk id="9" creationId="{5E39A796-BE83-48B1-B33F-35C4A32AAB57}"/>
          </ac:spMkLst>
        </pc:spChg>
        <pc:spChg chg="add">
          <ac:chgData name="Rafael Kuffner dos Anjos" userId="3925196f-71a7-46bf-baee-ed570243f2ce" providerId="ADAL" clId="{C60FDBB1-68D0-4C13-A5E1-4FDF88ED9E6D}" dt="2021-10-18T11:53:30.556" v="2087" actId="26606"/>
          <ac:spMkLst>
            <pc:docMk/>
            <pc:sldMk cId="1105319009" sldId="369"/>
            <ac:spMk id="11" creationId="{72F84B47-E267-4194-8194-831DB7B5547F}"/>
          </ac:spMkLst>
        </pc:spChg>
        <pc:picChg chg="mod">
          <ac:chgData name="Rafael Kuffner dos Anjos" userId="3925196f-71a7-46bf-baee-ed570243f2ce" providerId="ADAL" clId="{C60FDBB1-68D0-4C13-A5E1-4FDF88ED9E6D}" dt="2021-10-18T11:53:30.556" v="2087" actId="26606"/>
          <ac:picMkLst>
            <pc:docMk/>
            <pc:sldMk cId="1105319009" sldId="369"/>
            <ac:picMk id="4" creationId="{00000000-0000-0000-0000-000000000000}"/>
          </ac:picMkLst>
        </pc:picChg>
      </pc:sldChg>
      <pc:sldChg chg="addSp delSp modSp add mod setBg">
        <pc:chgData name="Rafael Kuffner dos Anjos" userId="3925196f-71a7-46bf-baee-ed570243f2ce" providerId="ADAL" clId="{C60FDBB1-68D0-4C13-A5E1-4FDF88ED9E6D}" dt="2021-10-18T14:02:02.569" v="2868" actId="20577"/>
        <pc:sldMkLst>
          <pc:docMk/>
          <pc:sldMk cId="464538631" sldId="370"/>
        </pc:sldMkLst>
        <pc:spChg chg="mod ord">
          <ac:chgData name="Rafael Kuffner dos Anjos" userId="3925196f-71a7-46bf-baee-ed570243f2ce" providerId="ADAL" clId="{C60FDBB1-68D0-4C13-A5E1-4FDF88ED9E6D}" dt="2021-10-18T10:05:04.253" v="343" actId="26606"/>
          <ac:spMkLst>
            <pc:docMk/>
            <pc:sldMk cId="464538631" sldId="370"/>
            <ac:spMk id="2" creationId="{00000000-0000-0000-0000-000000000000}"/>
          </ac:spMkLst>
        </pc:spChg>
        <pc:spChg chg="mod ord">
          <ac:chgData name="Rafael Kuffner dos Anjos" userId="3925196f-71a7-46bf-baee-ed570243f2ce" providerId="ADAL" clId="{C60FDBB1-68D0-4C13-A5E1-4FDF88ED9E6D}" dt="2021-10-18T14:02:02.569" v="2868" actId="20577"/>
          <ac:spMkLst>
            <pc:docMk/>
            <pc:sldMk cId="464538631" sldId="370"/>
            <ac:spMk id="3" creationId="{00000000-0000-0000-0000-000000000000}"/>
          </ac:spMkLst>
        </pc:spChg>
        <pc:spChg chg="add del">
          <ac:chgData name="Rafael Kuffner dos Anjos" userId="3925196f-71a7-46bf-baee-ed570243f2ce" providerId="ADAL" clId="{C60FDBB1-68D0-4C13-A5E1-4FDF88ED9E6D}" dt="2021-10-18T10:03:53.248" v="298" actId="26606"/>
          <ac:spMkLst>
            <pc:docMk/>
            <pc:sldMk cId="464538631" sldId="370"/>
            <ac:spMk id="21" creationId="{9D3A9E89-033E-4C4A-8C41-416DABFFD307}"/>
          </ac:spMkLst>
        </pc:spChg>
        <pc:spChg chg="add del">
          <ac:chgData name="Rafael Kuffner dos Anjos" userId="3925196f-71a7-46bf-baee-ed570243f2ce" providerId="ADAL" clId="{C60FDBB1-68D0-4C13-A5E1-4FDF88ED9E6D}" dt="2021-10-18T10:03:53.248" v="298" actId="26606"/>
          <ac:spMkLst>
            <pc:docMk/>
            <pc:sldMk cId="464538631" sldId="370"/>
            <ac:spMk id="23" creationId="{86293361-111E-427D-8E5B-256944AC8395}"/>
          </ac:spMkLst>
        </pc:spChg>
        <pc:spChg chg="add del">
          <ac:chgData name="Rafael Kuffner dos Anjos" userId="3925196f-71a7-46bf-baee-ed570243f2ce" providerId="ADAL" clId="{C60FDBB1-68D0-4C13-A5E1-4FDF88ED9E6D}" dt="2021-10-18T10:04:00.439" v="302" actId="26606"/>
          <ac:spMkLst>
            <pc:docMk/>
            <pc:sldMk cId="464538631" sldId="370"/>
            <ac:spMk id="27" creationId="{E6995CE5-F890-4ABA-82A2-26507CE8D2A3}"/>
          </ac:spMkLst>
        </pc:spChg>
        <pc:spChg chg="add del">
          <ac:chgData name="Rafael Kuffner dos Anjos" userId="3925196f-71a7-46bf-baee-ed570243f2ce" providerId="ADAL" clId="{C60FDBB1-68D0-4C13-A5E1-4FDF88ED9E6D}" dt="2021-10-18T10:03:53.248" v="298" actId="26606"/>
          <ac:spMkLst>
            <pc:docMk/>
            <pc:sldMk cId="464538631" sldId="370"/>
            <ac:spMk id="47" creationId="{78907291-9D6D-4740-81DB-441477BCA279}"/>
          </ac:spMkLst>
        </pc:spChg>
        <pc:spChg chg="add del">
          <ac:chgData name="Rafael Kuffner dos Anjos" userId="3925196f-71a7-46bf-baee-ed570243f2ce" providerId="ADAL" clId="{C60FDBB1-68D0-4C13-A5E1-4FDF88ED9E6D}" dt="2021-10-18T10:03:57.806" v="300" actId="26606"/>
          <ac:spMkLst>
            <pc:docMk/>
            <pc:sldMk cId="464538631" sldId="370"/>
            <ac:spMk id="49" creationId="{2B566528-1B12-4246-9431-5C2D7D081168}"/>
          </ac:spMkLst>
        </pc:spChg>
        <pc:spChg chg="add del">
          <ac:chgData name="Rafael Kuffner dos Anjos" userId="3925196f-71a7-46bf-baee-ed570243f2ce" providerId="ADAL" clId="{C60FDBB1-68D0-4C13-A5E1-4FDF88ED9E6D}" dt="2021-10-18T10:04:00.439" v="302" actId="26606"/>
          <ac:spMkLst>
            <pc:docMk/>
            <pc:sldMk cId="464538631" sldId="370"/>
            <ac:spMk id="56" creationId="{26CAED0A-2A45-4C9C-BCDD-21A8A092C5F3}"/>
          </ac:spMkLst>
        </pc:spChg>
        <pc:spChg chg="add del">
          <ac:chgData name="Rafael Kuffner dos Anjos" userId="3925196f-71a7-46bf-baee-ed570243f2ce" providerId="ADAL" clId="{C60FDBB1-68D0-4C13-A5E1-4FDF88ED9E6D}" dt="2021-10-18T10:04:00.439" v="302" actId="26606"/>
          <ac:spMkLst>
            <pc:docMk/>
            <pc:sldMk cId="464538631" sldId="370"/>
            <ac:spMk id="57" creationId="{3A9A4357-BD1D-4622-A4FE-766E6AB8DE84}"/>
          </ac:spMkLst>
        </pc:spChg>
        <pc:spChg chg="add del">
          <ac:chgData name="Rafael Kuffner dos Anjos" userId="3925196f-71a7-46bf-baee-ed570243f2ce" providerId="ADAL" clId="{C60FDBB1-68D0-4C13-A5E1-4FDF88ED9E6D}" dt="2021-10-18T10:04:00.439" v="302" actId="26606"/>
          <ac:spMkLst>
            <pc:docMk/>
            <pc:sldMk cId="464538631" sldId="370"/>
            <ac:spMk id="58" creationId="{E659831F-0D9A-4C63-9EBB-8435B85A440F}"/>
          </ac:spMkLst>
        </pc:spChg>
        <pc:spChg chg="add del">
          <ac:chgData name="Rafael Kuffner dos Anjos" userId="3925196f-71a7-46bf-baee-ed570243f2ce" providerId="ADAL" clId="{C60FDBB1-68D0-4C13-A5E1-4FDF88ED9E6D}" dt="2021-10-18T10:04:02.555" v="304" actId="26606"/>
          <ac:spMkLst>
            <pc:docMk/>
            <pc:sldMk cId="464538631" sldId="370"/>
            <ac:spMk id="60" creationId="{4038CB10-1F5C-4D54-9DF7-12586DE5B007}"/>
          </ac:spMkLst>
        </pc:spChg>
        <pc:spChg chg="add del">
          <ac:chgData name="Rafael Kuffner dos Anjos" userId="3925196f-71a7-46bf-baee-ed570243f2ce" providerId="ADAL" clId="{C60FDBB1-68D0-4C13-A5E1-4FDF88ED9E6D}" dt="2021-10-18T10:04:02.555" v="304" actId="26606"/>
          <ac:spMkLst>
            <pc:docMk/>
            <pc:sldMk cId="464538631" sldId="370"/>
            <ac:spMk id="61" creationId="{73ED6512-6858-4552-B699-9A97FE9A4EA2}"/>
          </ac:spMkLst>
        </pc:spChg>
        <pc:spChg chg="add del">
          <ac:chgData name="Rafael Kuffner dos Anjos" userId="3925196f-71a7-46bf-baee-ed570243f2ce" providerId="ADAL" clId="{C60FDBB1-68D0-4C13-A5E1-4FDF88ED9E6D}" dt="2021-10-18T10:05:04.263" v="344" actId="26606"/>
          <ac:spMkLst>
            <pc:docMk/>
            <pc:sldMk cId="464538631" sldId="370"/>
            <ac:spMk id="63" creationId="{9D3A9E89-033E-4C4A-8C41-416DABFFD307}"/>
          </ac:spMkLst>
        </pc:spChg>
        <pc:spChg chg="add del">
          <ac:chgData name="Rafael Kuffner dos Anjos" userId="3925196f-71a7-46bf-baee-ed570243f2ce" providerId="ADAL" clId="{C60FDBB1-68D0-4C13-A5E1-4FDF88ED9E6D}" dt="2021-10-18T10:05:04.263" v="344" actId="26606"/>
          <ac:spMkLst>
            <pc:docMk/>
            <pc:sldMk cId="464538631" sldId="370"/>
            <ac:spMk id="64" creationId="{86293361-111E-427D-8E5B-256944AC8395}"/>
          </ac:spMkLst>
        </pc:spChg>
        <pc:spChg chg="add del">
          <ac:chgData name="Rafael Kuffner dos Anjos" userId="3925196f-71a7-46bf-baee-ed570243f2ce" providerId="ADAL" clId="{C60FDBB1-68D0-4C13-A5E1-4FDF88ED9E6D}" dt="2021-10-18T10:05:04.263" v="344" actId="26606"/>
          <ac:spMkLst>
            <pc:docMk/>
            <pc:sldMk cId="464538631" sldId="370"/>
            <ac:spMk id="67" creationId="{78907291-9D6D-4740-81DB-441477BCA279}"/>
          </ac:spMkLst>
        </pc:spChg>
        <pc:spChg chg="add del">
          <ac:chgData name="Rafael Kuffner dos Anjos" userId="3925196f-71a7-46bf-baee-ed570243f2ce" providerId="ADAL" clId="{C60FDBB1-68D0-4C13-A5E1-4FDF88ED9E6D}" dt="2021-10-18T10:04:52.384" v="327" actId="26606"/>
          <ac:spMkLst>
            <pc:docMk/>
            <pc:sldMk cId="464538631" sldId="370"/>
            <ac:spMk id="72" creationId="{9D3A9E89-033E-4C4A-8C41-416DABFFD307}"/>
          </ac:spMkLst>
        </pc:spChg>
        <pc:spChg chg="add del">
          <ac:chgData name="Rafael Kuffner dos Anjos" userId="3925196f-71a7-46bf-baee-ed570243f2ce" providerId="ADAL" clId="{C60FDBB1-68D0-4C13-A5E1-4FDF88ED9E6D}" dt="2021-10-18T10:04:52.384" v="327" actId="26606"/>
          <ac:spMkLst>
            <pc:docMk/>
            <pc:sldMk cId="464538631" sldId="370"/>
            <ac:spMk id="74" creationId="{86293361-111E-427D-8E5B-256944AC8395}"/>
          </ac:spMkLst>
        </pc:spChg>
        <pc:spChg chg="add del">
          <ac:chgData name="Rafael Kuffner dos Anjos" userId="3925196f-71a7-46bf-baee-ed570243f2ce" providerId="ADAL" clId="{C60FDBB1-68D0-4C13-A5E1-4FDF88ED9E6D}" dt="2021-10-18T10:05:03.855" v="341" actId="26606"/>
          <ac:spMkLst>
            <pc:docMk/>
            <pc:sldMk cId="464538631" sldId="370"/>
            <ac:spMk id="80" creationId="{9B57D9A5-B0E6-43E8-854F-D4931B715AD7}"/>
          </ac:spMkLst>
        </pc:spChg>
        <pc:spChg chg="add del">
          <ac:chgData name="Rafael Kuffner dos Anjos" userId="3925196f-71a7-46bf-baee-ed570243f2ce" providerId="ADAL" clId="{C60FDBB1-68D0-4C13-A5E1-4FDF88ED9E6D}" dt="2021-10-18T10:04:52.384" v="327" actId="26606"/>
          <ac:spMkLst>
            <pc:docMk/>
            <pc:sldMk cId="464538631" sldId="370"/>
            <ac:spMk id="98" creationId="{78907291-9D6D-4740-81DB-441477BCA279}"/>
          </ac:spMkLst>
        </pc:spChg>
        <pc:spChg chg="add del">
          <ac:chgData name="Rafael Kuffner dos Anjos" userId="3925196f-71a7-46bf-baee-ed570243f2ce" providerId="ADAL" clId="{C60FDBB1-68D0-4C13-A5E1-4FDF88ED9E6D}" dt="2021-10-18T10:04:53.141" v="329" actId="26606"/>
          <ac:spMkLst>
            <pc:docMk/>
            <pc:sldMk cId="464538631" sldId="370"/>
            <ac:spMk id="100" creationId="{63F5877B-98C7-49DD-83AB-0F6F57CB6543}"/>
          </ac:spMkLst>
        </pc:spChg>
        <pc:spChg chg="add del">
          <ac:chgData name="Rafael Kuffner dos Anjos" userId="3925196f-71a7-46bf-baee-ed570243f2ce" providerId="ADAL" clId="{C60FDBB1-68D0-4C13-A5E1-4FDF88ED9E6D}" dt="2021-10-18T10:04:53.141" v="329" actId="26606"/>
          <ac:spMkLst>
            <pc:docMk/>
            <pc:sldMk cId="464538631" sldId="370"/>
            <ac:spMk id="101" creationId="{4EA91930-66BC-4C41-B4F5-C31EB216F64B}"/>
          </ac:spMkLst>
        </pc:spChg>
        <pc:spChg chg="add del">
          <ac:chgData name="Rafael Kuffner dos Anjos" userId="3925196f-71a7-46bf-baee-ed570243f2ce" providerId="ADAL" clId="{C60FDBB1-68D0-4C13-A5E1-4FDF88ED9E6D}" dt="2021-10-18T10:04:53.141" v="329" actId="26606"/>
          <ac:spMkLst>
            <pc:docMk/>
            <pc:sldMk cId="464538631" sldId="370"/>
            <ac:spMk id="102" creationId="{6313CF8F-B436-401E-9575-DE0F8E8B5B17}"/>
          </ac:spMkLst>
        </pc:spChg>
        <pc:spChg chg="add del">
          <ac:chgData name="Rafael Kuffner dos Anjos" userId="3925196f-71a7-46bf-baee-ed570243f2ce" providerId="ADAL" clId="{C60FDBB1-68D0-4C13-A5E1-4FDF88ED9E6D}" dt="2021-10-18T10:04:53.141" v="329" actId="26606"/>
          <ac:spMkLst>
            <pc:docMk/>
            <pc:sldMk cId="464538631" sldId="370"/>
            <ac:spMk id="103" creationId="{2A38CFE9-C30A-4551-ACCB-D5808FBC39CD}"/>
          </ac:spMkLst>
        </pc:spChg>
        <pc:spChg chg="add del">
          <ac:chgData name="Rafael Kuffner dos Anjos" userId="3925196f-71a7-46bf-baee-ed570243f2ce" providerId="ADAL" clId="{C60FDBB1-68D0-4C13-A5E1-4FDF88ED9E6D}" dt="2021-10-18T10:04:53.141" v="329" actId="26606"/>
          <ac:spMkLst>
            <pc:docMk/>
            <pc:sldMk cId="464538631" sldId="370"/>
            <ac:spMk id="104" creationId="{67EF550F-47CE-4FB2-9DAC-12AD835C833D}"/>
          </ac:spMkLst>
        </pc:spChg>
        <pc:spChg chg="add del">
          <ac:chgData name="Rafael Kuffner dos Anjos" userId="3925196f-71a7-46bf-baee-ed570243f2ce" providerId="ADAL" clId="{C60FDBB1-68D0-4C13-A5E1-4FDF88ED9E6D}" dt="2021-10-18T10:04:56.924" v="331" actId="26606"/>
          <ac:spMkLst>
            <pc:docMk/>
            <pc:sldMk cId="464538631" sldId="370"/>
            <ac:spMk id="106" creationId="{C5278130-DFE0-457B-8698-88DF69019DDE}"/>
          </ac:spMkLst>
        </pc:spChg>
        <pc:spChg chg="add del">
          <ac:chgData name="Rafael Kuffner dos Anjos" userId="3925196f-71a7-46bf-baee-ed570243f2ce" providerId="ADAL" clId="{C60FDBB1-68D0-4C13-A5E1-4FDF88ED9E6D}" dt="2021-10-18T10:04:56.924" v="331" actId="26606"/>
          <ac:spMkLst>
            <pc:docMk/>
            <pc:sldMk cId="464538631" sldId="370"/>
            <ac:spMk id="107" creationId="{2F99531B-1681-4D6E-BECB-18325B33A618}"/>
          </ac:spMkLst>
        </pc:spChg>
        <pc:spChg chg="add del">
          <ac:chgData name="Rafael Kuffner dos Anjos" userId="3925196f-71a7-46bf-baee-ed570243f2ce" providerId="ADAL" clId="{C60FDBB1-68D0-4C13-A5E1-4FDF88ED9E6D}" dt="2021-10-18T10:04:56.924" v="331" actId="26606"/>
          <ac:spMkLst>
            <pc:docMk/>
            <pc:sldMk cId="464538631" sldId="370"/>
            <ac:spMk id="108" creationId="{B908E8DC-1025-4FCC-873D-DC5C2ADEF3B2}"/>
          </ac:spMkLst>
        </pc:spChg>
        <pc:spChg chg="add del">
          <ac:chgData name="Rafael Kuffner dos Anjos" userId="3925196f-71a7-46bf-baee-ed570243f2ce" providerId="ADAL" clId="{C60FDBB1-68D0-4C13-A5E1-4FDF88ED9E6D}" dt="2021-10-18T10:04:56.924" v="331" actId="26606"/>
          <ac:spMkLst>
            <pc:docMk/>
            <pc:sldMk cId="464538631" sldId="370"/>
            <ac:spMk id="110" creationId="{9B57D9A5-B0E6-43E8-854F-D4931B715AD7}"/>
          </ac:spMkLst>
        </pc:spChg>
        <pc:spChg chg="add del">
          <ac:chgData name="Rafael Kuffner dos Anjos" userId="3925196f-71a7-46bf-baee-ed570243f2ce" providerId="ADAL" clId="{C60FDBB1-68D0-4C13-A5E1-4FDF88ED9E6D}" dt="2021-10-18T10:04:59.328" v="333" actId="26606"/>
          <ac:spMkLst>
            <pc:docMk/>
            <pc:sldMk cId="464538631" sldId="370"/>
            <ac:spMk id="113" creationId="{9D3A9E89-033E-4C4A-8C41-416DABFFD307}"/>
          </ac:spMkLst>
        </pc:spChg>
        <pc:spChg chg="add del">
          <ac:chgData name="Rafael Kuffner dos Anjos" userId="3925196f-71a7-46bf-baee-ed570243f2ce" providerId="ADAL" clId="{C60FDBB1-68D0-4C13-A5E1-4FDF88ED9E6D}" dt="2021-10-18T10:04:59.328" v="333" actId="26606"/>
          <ac:spMkLst>
            <pc:docMk/>
            <pc:sldMk cId="464538631" sldId="370"/>
            <ac:spMk id="114" creationId="{86293361-111E-427D-8E5B-256944AC8395}"/>
          </ac:spMkLst>
        </pc:spChg>
        <pc:spChg chg="add del">
          <ac:chgData name="Rafael Kuffner dos Anjos" userId="3925196f-71a7-46bf-baee-ed570243f2ce" providerId="ADAL" clId="{C60FDBB1-68D0-4C13-A5E1-4FDF88ED9E6D}" dt="2021-10-18T10:04:59.328" v="333" actId="26606"/>
          <ac:spMkLst>
            <pc:docMk/>
            <pc:sldMk cId="464538631" sldId="370"/>
            <ac:spMk id="116" creationId="{78907291-9D6D-4740-81DB-441477BCA279}"/>
          </ac:spMkLst>
        </pc:spChg>
        <pc:spChg chg="add del">
          <ac:chgData name="Rafael Kuffner dos Anjos" userId="3925196f-71a7-46bf-baee-ed570243f2ce" providerId="ADAL" clId="{C60FDBB1-68D0-4C13-A5E1-4FDF88ED9E6D}" dt="2021-10-18T10:05:00.447" v="335" actId="26606"/>
          <ac:spMkLst>
            <pc:docMk/>
            <pc:sldMk cId="464538631" sldId="370"/>
            <ac:spMk id="118" creationId="{26CAED0A-2A45-4C9C-BCDD-21A8A092C5F3}"/>
          </ac:spMkLst>
        </pc:spChg>
        <pc:spChg chg="add del">
          <ac:chgData name="Rafael Kuffner dos Anjos" userId="3925196f-71a7-46bf-baee-ed570243f2ce" providerId="ADAL" clId="{C60FDBB1-68D0-4C13-A5E1-4FDF88ED9E6D}" dt="2021-10-18T10:05:00.447" v="335" actId="26606"/>
          <ac:spMkLst>
            <pc:docMk/>
            <pc:sldMk cId="464538631" sldId="370"/>
            <ac:spMk id="119" creationId="{3A9A4357-BD1D-4622-A4FE-766E6AB8DE84}"/>
          </ac:spMkLst>
        </pc:spChg>
        <pc:spChg chg="add del">
          <ac:chgData name="Rafael Kuffner dos Anjos" userId="3925196f-71a7-46bf-baee-ed570243f2ce" providerId="ADAL" clId="{C60FDBB1-68D0-4C13-A5E1-4FDF88ED9E6D}" dt="2021-10-18T10:05:00.447" v="335" actId="26606"/>
          <ac:spMkLst>
            <pc:docMk/>
            <pc:sldMk cId="464538631" sldId="370"/>
            <ac:spMk id="120" creationId="{E659831F-0D9A-4C63-9EBB-8435B85A440F}"/>
          </ac:spMkLst>
        </pc:spChg>
        <pc:spChg chg="add del">
          <ac:chgData name="Rafael Kuffner dos Anjos" userId="3925196f-71a7-46bf-baee-ed570243f2ce" providerId="ADAL" clId="{C60FDBB1-68D0-4C13-A5E1-4FDF88ED9E6D}" dt="2021-10-18T10:05:00.447" v="335" actId="26606"/>
          <ac:spMkLst>
            <pc:docMk/>
            <pc:sldMk cId="464538631" sldId="370"/>
            <ac:spMk id="121" creationId="{E6995CE5-F890-4ABA-82A2-26507CE8D2A3}"/>
          </ac:spMkLst>
        </pc:spChg>
        <pc:spChg chg="add del">
          <ac:chgData name="Rafael Kuffner dos Anjos" userId="3925196f-71a7-46bf-baee-ed570243f2ce" providerId="ADAL" clId="{C60FDBB1-68D0-4C13-A5E1-4FDF88ED9E6D}" dt="2021-10-18T10:05:01.037" v="337" actId="26606"/>
          <ac:spMkLst>
            <pc:docMk/>
            <pc:sldMk cId="464538631" sldId="370"/>
            <ac:spMk id="123" creationId="{9D3A9E89-033E-4C4A-8C41-416DABFFD307}"/>
          </ac:spMkLst>
        </pc:spChg>
        <pc:spChg chg="add del">
          <ac:chgData name="Rafael Kuffner dos Anjos" userId="3925196f-71a7-46bf-baee-ed570243f2ce" providerId="ADAL" clId="{C60FDBB1-68D0-4C13-A5E1-4FDF88ED9E6D}" dt="2021-10-18T10:05:01.037" v="337" actId="26606"/>
          <ac:spMkLst>
            <pc:docMk/>
            <pc:sldMk cId="464538631" sldId="370"/>
            <ac:spMk id="124" creationId="{86293361-111E-427D-8E5B-256944AC8395}"/>
          </ac:spMkLst>
        </pc:spChg>
        <pc:spChg chg="add del">
          <ac:chgData name="Rafael Kuffner dos Anjos" userId="3925196f-71a7-46bf-baee-ed570243f2ce" providerId="ADAL" clId="{C60FDBB1-68D0-4C13-A5E1-4FDF88ED9E6D}" dt="2021-10-18T10:05:01.037" v="337" actId="26606"/>
          <ac:spMkLst>
            <pc:docMk/>
            <pc:sldMk cId="464538631" sldId="370"/>
            <ac:spMk id="126" creationId="{78907291-9D6D-4740-81DB-441477BCA279}"/>
          </ac:spMkLst>
        </pc:spChg>
        <pc:spChg chg="add del">
          <ac:chgData name="Rafael Kuffner dos Anjos" userId="3925196f-71a7-46bf-baee-ed570243f2ce" providerId="ADAL" clId="{C60FDBB1-68D0-4C13-A5E1-4FDF88ED9E6D}" dt="2021-10-18T10:05:02.231" v="339" actId="26606"/>
          <ac:spMkLst>
            <pc:docMk/>
            <pc:sldMk cId="464538631" sldId="370"/>
            <ac:spMk id="128" creationId="{21516CB1-E8C8-4751-B6A6-46B2D1E72A61}"/>
          </ac:spMkLst>
        </pc:spChg>
        <pc:spChg chg="add del">
          <ac:chgData name="Rafael Kuffner dos Anjos" userId="3925196f-71a7-46bf-baee-ed570243f2ce" providerId="ADAL" clId="{C60FDBB1-68D0-4C13-A5E1-4FDF88ED9E6D}" dt="2021-10-18T10:05:02.231" v="339" actId="26606"/>
          <ac:spMkLst>
            <pc:docMk/>
            <pc:sldMk cId="464538631" sldId="370"/>
            <ac:spMk id="129" creationId="{90C0C0D1-E79A-41FF-8322-256F6DD1499B}"/>
          </ac:spMkLst>
        </pc:spChg>
        <pc:spChg chg="add del">
          <ac:chgData name="Rafael Kuffner dos Anjos" userId="3925196f-71a7-46bf-baee-ed570243f2ce" providerId="ADAL" clId="{C60FDBB1-68D0-4C13-A5E1-4FDF88ED9E6D}" dt="2021-10-18T10:05:02.231" v="339" actId="26606"/>
          <ac:spMkLst>
            <pc:docMk/>
            <pc:sldMk cId="464538631" sldId="370"/>
            <ac:spMk id="130" creationId="{395FA420-5595-49D1-9D5F-79EC43B55574}"/>
          </ac:spMkLst>
        </pc:spChg>
        <pc:spChg chg="add del">
          <ac:chgData name="Rafael Kuffner dos Anjos" userId="3925196f-71a7-46bf-baee-ed570243f2ce" providerId="ADAL" clId="{C60FDBB1-68D0-4C13-A5E1-4FDF88ED9E6D}" dt="2021-10-18T10:05:03.855" v="341" actId="26606"/>
          <ac:spMkLst>
            <pc:docMk/>
            <pc:sldMk cId="464538631" sldId="370"/>
            <ac:spMk id="132" creationId="{C5278130-DFE0-457B-8698-88DF69019DDE}"/>
          </ac:spMkLst>
        </pc:spChg>
        <pc:spChg chg="add del">
          <ac:chgData name="Rafael Kuffner dos Anjos" userId="3925196f-71a7-46bf-baee-ed570243f2ce" providerId="ADAL" clId="{C60FDBB1-68D0-4C13-A5E1-4FDF88ED9E6D}" dt="2021-10-18T10:05:03.855" v="341" actId="26606"/>
          <ac:spMkLst>
            <pc:docMk/>
            <pc:sldMk cId="464538631" sldId="370"/>
            <ac:spMk id="133" creationId="{2F99531B-1681-4D6E-BECB-18325B33A618}"/>
          </ac:spMkLst>
        </pc:spChg>
        <pc:spChg chg="add del">
          <ac:chgData name="Rafael Kuffner dos Anjos" userId="3925196f-71a7-46bf-baee-ed570243f2ce" providerId="ADAL" clId="{C60FDBB1-68D0-4C13-A5E1-4FDF88ED9E6D}" dt="2021-10-18T10:05:03.855" v="341" actId="26606"/>
          <ac:spMkLst>
            <pc:docMk/>
            <pc:sldMk cId="464538631" sldId="370"/>
            <ac:spMk id="134" creationId="{B908E8DC-1025-4FCC-873D-DC5C2ADEF3B2}"/>
          </ac:spMkLst>
        </pc:spChg>
        <pc:spChg chg="add del">
          <ac:chgData name="Rafael Kuffner dos Anjos" userId="3925196f-71a7-46bf-baee-ed570243f2ce" providerId="ADAL" clId="{C60FDBB1-68D0-4C13-A5E1-4FDF88ED9E6D}" dt="2021-10-18T10:05:04.253" v="343" actId="26606"/>
          <ac:spMkLst>
            <pc:docMk/>
            <pc:sldMk cId="464538631" sldId="370"/>
            <ac:spMk id="136" creationId="{63F5877B-98C7-49DD-83AB-0F6F57CB6543}"/>
          </ac:spMkLst>
        </pc:spChg>
        <pc:spChg chg="add del">
          <ac:chgData name="Rafael Kuffner dos Anjos" userId="3925196f-71a7-46bf-baee-ed570243f2ce" providerId="ADAL" clId="{C60FDBB1-68D0-4C13-A5E1-4FDF88ED9E6D}" dt="2021-10-18T10:05:04.253" v="343" actId="26606"/>
          <ac:spMkLst>
            <pc:docMk/>
            <pc:sldMk cId="464538631" sldId="370"/>
            <ac:spMk id="137" creationId="{4EA91930-66BC-4C41-B4F5-C31EB216F64B}"/>
          </ac:spMkLst>
        </pc:spChg>
        <pc:spChg chg="add del">
          <ac:chgData name="Rafael Kuffner dos Anjos" userId="3925196f-71a7-46bf-baee-ed570243f2ce" providerId="ADAL" clId="{C60FDBB1-68D0-4C13-A5E1-4FDF88ED9E6D}" dt="2021-10-18T10:05:04.253" v="343" actId="26606"/>
          <ac:spMkLst>
            <pc:docMk/>
            <pc:sldMk cId="464538631" sldId="370"/>
            <ac:spMk id="138" creationId="{6313CF8F-B436-401E-9575-DE0F8E8B5B17}"/>
          </ac:spMkLst>
        </pc:spChg>
        <pc:spChg chg="add del">
          <ac:chgData name="Rafael Kuffner dos Anjos" userId="3925196f-71a7-46bf-baee-ed570243f2ce" providerId="ADAL" clId="{C60FDBB1-68D0-4C13-A5E1-4FDF88ED9E6D}" dt="2021-10-18T10:05:04.253" v="343" actId="26606"/>
          <ac:spMkLst>
            <pc:docMk/>
            <pc:sldMk cId="464538631" sldId="370"/>
            <ac:spMk id="139" creationId="{2A38CFE9-C30A-4551-ACCB-D5808FBC39CD}"/>
          </ac:spMkLst>
        </pc:spChg>
        <pc:spChg chg="add del">
          <ac:chgData name="Rafael Kuffner dos Anjos" userId="3925196f-71a7-46bf-baee-ed570243f2ce" providerId="ADAL" clId="{C60FDBB1-68D0-4C13-A5E1-4FDF88ED9E6D}" dt="2021-10-18T10:05:04.253" v="343" actId="26606"/>
          <ac:spMkLst>
            <pc:docMk/>
            <pc:sldMk cId="464538631" sldId="370"/>
            <ac:spMk id="140" creationId="{67EF550F-47CE-4FB2-9DAC-12AD835C833D}"/>
          </ac:spMkLst>
        </pc:spChg>
        <pc:spChg chg="add">
          <ac:chgData name="Rafael Kuffner dos Anjos" userId="3925196f-71a7-46bf-baee-ed570243f2ce" providerId="ADAL" clId="{C60FDBB1-68D0-4C13-A5E1-4FDF88ED9E6D}" dt="2021-10-18T10:05:04.263" v="344" actId="26606"/>
          <ac:spMkLst>
            <pc:docMk/>
            <pc:sldMk cId="464538631" sldId="370"/>
            <ac:spMk id="142" creationId="{9D3A9E89-033E-4C4A-8C41-416DABFFD307}"/>
          </ac:spMkLst>
        </pc:spChg>
        <pc:spChg chg="add">
          <ac:chgData name="Rafael Kuffner dos Anjos" userId="3925196f-71a7-46bf-baee-ed570243f2ce" providerId="ADAL" clId="{C60FDBB1-68D0-4C13-A5E1-4FDF88ED9E6D}" dt="2021-10-18T10:05:04.263" v="344" actId="26606"/>
          <ac:spMkLst>
            <pc:docMk/>
            <pc:sldMk cId="464538631" sldId="370"/>
            <ac:spMk id="143" creationId="{86293361-111E-427D-8E5B-256944AC8395}"/>
          </ac:spMkLst>
        </pc:spChg>
        <pc:spChg chg="add">
          <ac:chgData name="Rafael Kuffner dos Anjos" userId="3925196f-71a7-46bf-baee-ed570243f2ce" providerId="ADAL" clId="{C60FDBB1-68D0-4C13-A5E1-4FDF88ED9E6D}" dt="2021-10-18T10:05:04.263" v="344" actId="26606"/>
          <ac:spMkLst>
            <pc:docMk/>
            <pc:sldMk cId="464538631" sldId="370"/>
            <ac:spMk id="148" creationId="{78907291-9D6D-4740-81DB-441477BCA279}"/>
          </ac:spMkLst>
        </pc:spChg>
        <pc:grpChg chg="add del">
          <ac:chgData name="Rafael Kuffner dos Anjos" userId="3925196f-71a7-46bf-baee-ed570243f2ce" providerId="ADAL" clId="{C60FDBB1-68D0-4C13-A5E1-4FDF88ED9E6D}" dt="2021-10-18T10:03:53.248" v="298" actId="26606"/>
          <ac:grpSpMkLst>
            <pc:docMk/>
            <pc:sldMk cId="464538631" sldId="370"/>
            <ac:grpSpMk id="25" creationId="{A41D73DD-160B-4885-A9CF-94EADD70D421}"/>
          </ac:grpSpMkLst>
        </pc:grpChg>
        <pc:grpChg chg="add del">
          <ac:chgData name="Rafael Kuffner dos Anjos" userId="3925196f-71a7-46bf-baee-ed570243f2ce" providerId="ADAL" clId="{C60FDBB1-68D0-4C13-A5E1-4FDF88ED9E6D}" dt="2021-10-18T10:03:57.806" v="300" actId="26606"/>
          <ac:grpSpMkLst>
            <pc:docMk/>
            <pc:sldMk cId="464538631" sldId="370"/>
            <ac:grpSpMk id="50" creationId="{5995D10D-E9C9-47DB-AE7E-801FEF38F5C9}"/>
          </ac:grpSpMkLst>
        </pc:grpChg>
        <pc:grpChg chg="add del">
          <ac:chgData name="Rafael Kuffner dos Anjos" userId="3925196f-71a7-46bf-baee-ed570243f2ce" providerId="ADAL" clId="{C60FDBB1-68D0-4C13-A5E1-4FDF88ED9E6D}" dt="2021-10-18T10:03:57.806" v="300" actId="26606"/>
          <ac:grpSpMkLst>
            <pc:docMk/>
            <pc:sldMk cId="464538631" sldId="370"/>
            <ac:grpSpMk id="52" creationId="{828A5161-06F1-46CF-8AD7-844680A59E13}"/>
          </ac:grpSpMkLst>
        </pc:grpChg>
        <pc:grpChg chg="add del">
          <ac:chgData name="Rafael Kuffner dos Anjos" userId="3925196f-71a7-46bf-baee-ed570243f2ce" providerId="ADAL" clId="{C60FDBB1-68D0-4C13-A5E1-4FDF88ED9E6D}" dt="2021-10-18T10:05:04.263" v="344" actId="26606"/>
          <ac:grpSpMkLst>
            <pc:docMk/>
            <pc:sldMk cId="464538631" sldId="370"/>
            <ac:grpSpMk id="65" creationId="{A41D73DD-160B-4885-A9CF-94EADD70D421}"/>
          </ac:grpSpMkLst>
        </pc:grpChg>
        <pc:grpChg chg="add del">
          <ac:chgData name="Rafael Kuffner dos Anjos" userId="3925196f-71a7-46bf-baee-ed570243f2ce" providerId="ADAL" clId="{C60FDBB1-68D0-4C13-A5E1-4FDF88ED9E6D}" dt="2021-10-18T10:04:52.384" v="327" actId="26606"/>
          <ac:grpSpMkLst>
            <pc:docMk/>
            <pc:sldMk cId="464538631" sldId="370"/>
            <ac:grpSpMk id="76" creationId="{A41D73DD-160B-4885-A9CF-94EADD70D421}"/>
          </ac:grpSpMkLst>
        </pc:grpChg>
        <pc:grpChg chg="add del">
          <ac:chgData name="Rafael Kuffner dos Anjos" userId="3925196f-71a7-46bf-baee-ed570243f2ce" providerId="ADAL" clId="{C60FDBB1-68D0-4C13-A5E1-4FDF88ED9E6D}" dt="2021-10-18T10:04:59.328" v="333" actId="26606"/>
          <ac:grpSpMkLst>
            <pc:docMk/>
            <pc:sldMk cId="464538631" sldId="370"/>
            <ac:grpSpMk id="115" creationId="{AA1B0023-AE02-498E-AF35-E0BDC77BE425}"/>
          </ac:grpSpMkLst>
        </pc:grpChg>
        <pc:grpChg chg="add del">
          <ac:chgData name="Rafael Kuffner dos Anjos" userId="3925196f-71a7-46bf-baee-ed570243f2ce" providerId="ADAL" clId="{C60FDBB1-68D0-4C13-A5E1-4FDF88ED9E6D}" dt="2021-10-18T10:05:01.037" v="337" actId="26606"/>
          <ac:grpSpMkLst>
            <pc:docMk/>
            <pc:sldMk cId="464538631" sldId="370"/>
            <ac:grpSpMk id="125" creationId="{AA1B0023-AE02-498E-AF35-E0BDC77BE425}"/>
          </ac:grpSpMkLst>
        </pc:grpChg>
        <pc:grpChg chg="add">
          <ac:chgData name="Rafael Kuffner dos Anjos" userId="3925196f-71a7-46bf-baee-ed570243f2ce" providerId="ADAL" clId="{C60FDBB1-68D0-4C13-A5E1-4FDF88ED9E6D}" dt="2021-10-18T10:05:04.263" v="344" actId="26606"/>
          <ac:grpSpMkLst>
            <pc:docMk/>
            <pc:sldMk cId="464538631" sldId="370"/>
            <ac:grpSpMk id="144" creationId="{A41D73DD-160B-4885-A9CF-94EADD70D421}"/>
          </ac:grpSpMkLst>
        </pc:grpChg>
        <pc:picChg chg="del mod">
          <ac:chgData name="Rafael Kuffner dos Anjos" userId="3925196f-71a7-46bf-baee-ed570243f2ce" providerId="ADAL" clId="{C60FDBB1-68D0-4C13-A5E1-4FDF88ED9E6D}" dt="2021-10-18T10:01:37.694" v="271" actId="478"/>
          <ac:picMkLst>
            <pc:docMk/>
            <pc:sldMk cId="464538631" sldId="370"/>
            <ac:picMk id="4" creationId="{00000000-0000-0000-0000-000000000000}"/>
          </ac:picMkLst>
        </pc:picChg>
        <pc:picChg chg="add del mod">
          <ac:chgData name="Rafael Kuffner dos Anjos" userId="3925196f-71a7-46bf-baee-ed570243f2ce" providerId="ADAL" clId="{C60FDBB1-68D0-4C13-A5E1-4FDF88ED9E6D}" dt="2021-10-18T10:01:54.777" v="281" actId="478"/>
          <ac:picMkLst>
            <pc:docMk/>
            <pc:sldMk cId="464538631" sldId="370"/>
            <ac:picMk id="6" creationId="{96A9816E-36D7-4E96-B972-B9FC58FE23E3}"/>
          </ac:picMkLst>
        </pc:picChg>
        <pc:picChg chg="add del mod">
          <ac:chgData name="Rafael Kuffner dos Anjos" userId="3925196f-71a7-46bf-baee-ed570243f2ce" providerId="ADAL" clId="{C60FDBB1-68D0-4C13-A5E1-4FDF88ED9E6D}" dt="2021-10-18T10:01:54.349" v="280" actId="478"/>
          <ac:picMkLst>
            <pc:docMk/>
            <pc:sldMk cId="464538631" sldId="370"/>
            <ac:picMk id="8" creationId="{627BD77C-504F-4E9F-AA13-41E4D96B9E93}"/>
          </ac:picMkLst>
        </pc:picChg>
        <pc:picChg chg="add del mod">
          <ac:chgData name="Rafael Kuffner dos Anjos" userId="3925196f-71a7-46bf-baee-ed570243f2ce" providerId="ADAL" clId="{C60FDBB1-68D0-4C13-A5E1-4FDF88ED9E6D}" dt="2021-10-18T10:03:10.708" v="289" actId="478"/>
          <ac:picMkLst>
            <pc:docMk/>
            <pc:sldMk cId="464538631" sldId="370"/>
            <ac:picMk id="10" creationId="{85688509-84F7-42D3-9C48-8D3EAE913F9C}"/>
          </ac:picMkLst>
        </pc:picChg>
        <pc:picChg chg="add del mod">
          <ac:chgData name="Rafael Kuffner dos Anjos" userId="3925196f-71a7-46bf-baee-ed570243f2ce" providerId="ADAL" clId="{C60FDBB1-68D0-4C13-A5E1-4FDF88ED9E6D}" dt="2021-10-18T10:03:10.708" v="289" actId="478"/>
          <ac:picMkLst>
            <pc:docMk/>
            <pc:sldMk cId="464538631" sldId="370"/>
            <ac:picMk id="12" creationId="{3FC6EF34-5F39-40A3-83A8-10024BD21ABB}"/>
          </ac:picMkLst>
        </pc:picChg>
        <pc:picChg chg="add del mod ord">
          <ac:chgData name="Rafael Kuffner dos Anjos" userId="3925196f-71a7-46bf-baee-ed570243f2ce" providerId="ADAL" clId="{C60FDBB1-68D0-4C13-A5E1-4FDF88ED9E6D}" dt="2021-10-18T10:04:19.749" v="315" actId="478"/>
          <ac:picMkLst>
            <pc:docMk/>
            <pc:sldMk cId="464538631" sldId="370"/>
            <ac:picMk id="14" creationId="{364609FD-E34D-4A9A-B6D8-8CB9660F69FC}"/>
          </ac:picMkLst>
        </pc:picChg>
        <pc:picChg chg="add del mod">
          <ac:chgData name="Rafael Kuffner dos Anjos" userId="3925196f-71a7-46bf-baee-ed570243f2ce" providerId="ADAL" clId="{C60FDBB1-68D0-4C13-A5E1-4FDF88ED9E6D}" dt="2021-10-18T10:04:19.368" v="314" actId="478"/>
          <ac:picMkLst>
            <pc:docMk/>
            <pc:sldMk cId="464538631" sldId="370"/>
            <ac:picMk id="16" creationId="{241BC806-3723-437A-866F-3A20E4EF2EC2}"/>
          </ac:picMkLst>
        </pc:picChg>
        <pc:picChg chg="add mod">
          <ac:chgData name="Rafael Kuffner dos Anjos" userId="3925196f-71a7-46bf-baee-ed570243f2ce" providerId="ADAL" clId="{C60FDBB1-68D0-4C13-A5E1-4FDF88ED9E6D}" dt="2021-10-18T10:05:10.182" v="346" actId="1076"/>
          <ac:picMkLst>
            <pc:docMk/>
            <pc:sldMk cId="464538631" sldId="370"/>
            <ac:picMk id="18" creationId="{B8DABB52-0640-4E93-ADEB-1EC8EE4B743C}"/>
          </ac:picMkLst>
        </pc:picChg>
        <pc:picChg chg="add mod">
          <ac:chgData name="Rafael Kuffner dos Anjos" userId="3925196f-71a7-46bf-baee-ed570243f2ce" providerId="ADAL" clId="{C60FDBB1-68D0-4C13-A5E1-4FDF88ED9E6D}" dt="2021-10-18T10:05:12.585" v="347" actId="1076"/>
          <ac:picMkLst>
            <pc:docMk/>
            <pc:sldMk cId="464538631" sldId="370"/>
            <ac:picMk id="20" creationId="{2CC5C945-C85E-47F7-ABC9-4954D770C0C6}"/>
          </ac:picMkLst>
        </pc:picChg>
        <pc:cxnChg chg="add del">
          <ac:chgData name="Rafael Kuffner dos Anjos" userId="3925196f-71a7-46bf-baee-ed570243f2ce" providerId="ADAL" clId="{C60FDBB1-68D0-4C13-A5E1-4FDF88ED9E6D}" dt="2021-10-18T10:05:03.855" v="341" actId="26606"/>
          <ac:cxnSpMkLst>
            <pc:docMk/>
            <pc:sldMk cId="464538631" sldId="370"/>
            <ac:cxnSpMk id="78" creationId="{F085D7B9-E066-4923-8CB7-294BF306296A}"/>
          </ac:cxnSpMkLst>
        </pc:cxnChg>
        <pc:cxnChg chg="add del">
          <ac:chgData name="Rafael Kuffner dos Anjos" userId="3925196f-71a7-46bf-baee-ed570243f2ce" providerId="ADAL" clId="{C60FDBB1-68D0-4C13-A5E1-4FDF88ED9E6D}" dt="2021-10-18T10:05:03.855" v="341" actId="26606"/>
          <ac:cxnSpMkLst>
            <pc:docMk/>
            <pc:sldMk cId="464538631" sldId="370"/>
            <ac:cxnSpMk id="82" creationId="{25443840-A796-4C43-8DC1-1B738EFEC522}"/>
          </ac:cxnSpMkLst>
        </pc:cxnChg>
        <pc:cxnChg chg="add del">
          <ac:chgData name="Rafael Kuffner dos Anjos" userId="3925196f-71a7-46bf-baee-ed570243f2ce" providerId="ADAL" clId="{C60FDBB1-68D0-4C13-A5E1-4FDF88ED9E6D}" dt="2021-10-18T10:04:56.924" v="331" actId="26606"/>
          <ac:cxnSpMkLst>
            <pc:docMk/>
            <pc:sldMk cId="464538631" sldId="370"/>
            <ac:cxnSpMk id="109" creationId="{F085D7B9-E066-4923-8CB7-294BF306296A}"/>
          </ac:cxnSpMkLst>
        </pc:cxnChg>
        <pc:cxnChg chg="add del">
          <ac:chgData name="Rafael Kuffner dos Anjos" userId="3925196f-71a7-46bf-baee-ed570243f2ce" providerId="ADAL" clId="{C60FDBB1-68D0-4C13-A5E1-4FDF88ED9E6D}" dt="2021-10-18T10:04:56.924" v="331" actId="26606"/>
          <ac:cxnSpMkLst>
            <pc:docMk/>
            <pc:sldMk cId="464538631" sldId="370"/>
            <ac:cxnSpMk id="111" creationId="{25443840-A796-4C43-8DC1-1B738EFEC522}"/>
          </ac:cxnSpMkLst>
        </pc:cxnChg>
      </pc:sldChg>
      <pc:sldChg chg="modSp add mod ord modShow">
        <pc:chgData name="Rafael Kuffner dos Anjos" userId="3925196f-71a7-46bf-baee-ed570243f2ce" providerId="ADAL" clId="{C60FDBB1-68D0-4C13-A5E1-4FDF88ED9E6D}" dt="2021-10-18T11:24:35.856" v="1812" actId="729"/>
        <pc:sldMkLst>
          <pc:docMk/>
          <pc:sldMk cId="1823153863" sldId="371"/>
        </pc:sldMkLst>
        <pc:spChg chg="mod">
          <ac:chgData name="Rafael Kuffner dos Anjos" userId="3925196f-71a7-46bf-baee-ed570243f2ce" providerId="ADAL" clId="{C60FDBB1-68D0-4C13-A5E1-4FDF88ED9E6D}" dt="2021-10-18T11:19:31.371" v="1419" actId="20577"/>
          <ac:spMkLst>
            <pc:docMk/>
            <pc:sldMk cId="1823153863" sldId="371"/>
            <ac:spMk id="2" creationId="{00000000-0000-0000-0000-000000000000}"/>
          </ac:spMkLst>
        </pc:spChg>
        <pc:spChg chg="mod">
          <ac:chgData name="Rafael Kuffner dos Anjos" userId="3925196f-71a7-46bf-baee-ed570243f2ce" providerId="ADAL" clId="{C60FDBB1-68D0-4C13-A5E1-4FDF88ED9E6D}" dt="2021-10-18T11:19:37.609" v="1420" actId="1076"/>
          <ac:spMkLst>
            <pc:docMk/>
            <pc:sldMk cId="1823153863" sldId="371"/>
            <ac:spMk id="6" creationId="{00000000-0000-0000-0000-000000000000}"/>
          </ac:spMkLst>
        </pc:spChg>
        <pc:spChg chg="mod">
          <ac:chgData name="Rafael Kuffner dos Anjos" userId="3925196f-71a7-46bf-baee-ed570243f2ce" providerId="ADAL" clId="{C60FDBB1-68D0-4C13-A5E1-4FDF88ED9E6D}" dt="2021-10-18T11:19:37.609" v="1420" actId="1076"/>
          <ac:spMkLst>
            <pc:docMk/>
            <pc:sldMk cId="1823153863" sldId="371"/>
            <ac:spMk id="7" creationId="{00000000-0000-0000-0000-000000000000}"/>
          </ac:spMkLst>
        </pc:spChg>
        <pc:spChg chg="mod">
          <ac:chgData name="Rafael Kuffner dos Anjos" userId="3925196f-71a7-46bf-baee-ed570243f2ce" providerId="ADAL" clId="{C60FDBB1-68D0-4C13-A5E1-4FDF88ED9E6D}" dt="2021-10-18T11:19:44.769" v="1422" actId="1076"/>
          <ac:spMkLst>
            <pc:docMk/>
            <pc:sldMk cId="1823153863" sldId="371"/>
            <ac:spMk id="16" creationId="{00000000-0000-0000-0000-000000000000}"/>
          </ac:spMkLst>
        </pc:spChg>
        <pc:spChg chg="mod">
          <ac:chgData name="Rafael Kuffner dos Anjos" userId="3925196f-71a7-46bf-baee-ed570243f2ce" providerId="ADAL" clId="{C60FDBB1-68D0-4C13-A5E1-4FDF88ED9E6D}" dt="2021-10-18T11:19:40.772" v="1421" actId="1076"/>
          <ac:spMkLst>
            <pc:docMk/>
            <pc:sldMk cId="1823153863" sldId="371"/>
            <ac:spMk id="17" creationId="{00000000-0000-0000-0000-000000000000}"/>
          </ac:spMkLst>
        </pc:spChg>
        <pc:grpChg chg="mod">
          <ac:chgData name="Rafael Kuffner dos Anjos" userId="3925196f-71a7-46bf-baee-ed570243f2ce" providerId="ADAL" clId="{C60FDBB1-68D0-4C13-A5E1-4FDF88ED9E6D}" dt="2021-10-18T11:19:44.769" v="1422" actId="1076"/>
          <ac:grpSpMkLst>
            <pc:docMk/>
            <pc:sldMk cId="1823153863" sldId="371"/>
            <ac:grpSpMk id="12" creationId="{00000000-0000-0000-0000-000000000000}"/>
          </ac:grpSpMkLst>
        </pc:grpChg>
        <pc:picChg chg="mod">
          <ac:chgData name="Rafael Kuffner dos Anjos" userId="3925196f-71a7-46bf-baee-ed570243f2ce" providerId="ADAL" clId="{C60FDBB1-68D0-4C13-A5E1-4FDF88ED9E6D}" dt="2021-10-18T11:19:37.609" v="1420" actId="1076"/>
          <ac:picMkLst>
            <pc:docMk/>
            <pc:sldMk cId="1823153863" sldId="371"/>
            <ac:picMk id="4" creationId="{00000000-0000-0000-0000-000000000000}"/>
          </ac:picMkLst>
        </pc:picChg>
        <pc:picChg chg="mod">
          <ac:chgData name="Rafael Kuffner dos Anjos" userId="3925196f-71a7-46bf-baee-ed570243f2ce" providerId="ADAL" clId="{C60FDBB1-68D0-4C13-A5E1-4FDF88ED9E6D}" dt="2021-10-18T11:19:37.609" v="1420" actId="1076"/>
          <ac:picMkLst>
            <pc:docMk/>
            <pc:sldMk cId="1823153863" sldId="371"/>
            <ac:picMk id="5" creationId="{00000000-0000-0000-0000-000000000000}"/>
          </ac:picMkLst>
        </pc:picChg>
        <pc:picChg chg="mod">
          <ac:chgData name="Rafael Kuffner dos Anjos" userId="3925196f-71a7-46bf-baee-ed570243f2ce" providerId="ADAL" clId="{C60FDBB1-68D0-4C13-A5E1-4FDF88ED9E6D}" dt="2021-10-18T11:19:40.772" v="1421" actId="1076"/>
          <ac:picMkLst>
            <pc:docMk/>
            <pc:sldMk cId="1823153863" sldId="371"/>
            <ac:picMk id="18" creationId="{00000000-0000-0000-0000-000000000000}"/>
          </ac:picMkLst>
        </pc:picChg>
      </pc:sldChg>
      <pc:sldChg chg="add">
        <pc:chgData name="Rafael Kuffner dos Anjos" userId="3925196f-71a7-46bf-baee-ed570243f2ce" providerId="ADAL" clId="{C60FDBB1-68D0-4C13-A5E1-4FDF88ED9E6D}" dt="2021-10-18T08:58:55.332" v="0"/>
        <pc:sldMkLst>
          <pc:docMk/>
          <pc:sldMk cId="1775329030" sldId="372"/>
        </pc:sldMkLst>
      </pc:sldChg>
      <pc:sldChg chg="modSp add mod">
        <pc:chgData name="Rafael Kuffner dos Anjos" userId="3925196f-71a7-46bf-baee-ed570243f2ce" providerId="ADAL" clId="{C60FDBB1-68D0-4C13-A5E1-4FDF88ED9E6D}" dt="2021-10-18T13:26:58.522" v="2412" actId="14100"/>
        <pc:sldMkLst>
          <pc:docMk/>
          <pc:sldMk cId="4117283153" sldId="373"/>
        </pc:sldMkLst>
        <pc:spChg chg="mod">
          <ac:chgData name="Rafael Kuffner dos Anjos" userId="3925196f-71a7-46bf-baee-ed570243f2ce" providerId="ADAL" clId="{C60FDBB1-68D0-4C13-A5E1-4FDF88ED9E6D}" dt="2021-10-18T13:26:58.522" v="2412" actId="14100"/>
          <ac:spMkLst>
            <pc:docMk/>
            <pc:sldMk cId="4117283153" sldId="373"/>
            <ac:spMk id="3" creationId="{00000000-0000-0000-0000-000000000000}"/>
          </ac:spMkLst>
        </pc:spChg>
      </pc:sldChg>
      <pc:sldChg chg="modSp add mod ord modShow">
        <pc:chgData name="Rafael Kuffner dos Anjos" userId="3925196f-71a7-46bf-baee-ed570243f2ce" providerId="ADAL" clId="{C60FDBB1-68D0-4C13-A5E1-4FDF88ED9E6D}" dt="2021-10-18T13:27:14.972" v="2413" actId="729"/>
        <pc:sldMkLst>
          <pc:docMk/>
          <pc:sldMk cId="1736604140" sldId="374"/>
        </pc:sldMkLst>
        <pc:spChg chg="mod">
          <ac:chgData name="Rafael Kuffner dos Anjos" userId="3925196f-71a7-46bf-baee-ed570243f2ce" providerId="ADAL" clId="{C60FDBB1-68D0-4C13-A5E1-4FDF88ED9E6D}" dt="2021-10-18T12:41:32.527" v="2088" actId="1076"/>
          <ac:spMkLst>
            <pc:docMk/>
            <pc:sldMk cId="1736604140" sldId="374"/>
            <ac:spMk id="3" creationId="{00000000-0000-0000-0000-000000000000}"/>
          </ac:spMkLst>
        </pc:spChg>
        <pc:spChg chg="mod">
          <ac:chgData name="Rafael Kuffner dos Anjos" userId="3925196f-71a7-46bf-baee-ed570243f2ce" providerId="ADAL" clId="{C60FDBB1-68D0-4C13-A5E1-4FDF88ED9E6D}" dt="2021-10-18T13:10:39.909" v="2224" actId="1076"/>
          <ac:spMkLst>
            <pc:docMk/>
            <pc:sldMk cId="1736604140" sldId="374"/>
            <ac:spMk id="6" creationId="{00000000-0000-0000-0000-000000000000}"/>
          </ac:spMkLst>
        </pc:spChg>
        <pc:spChg chg="mod">
          <ac:chgData name="Rafael Kuffner dos Anjos" userId="3925196f-71a7-46bf-baee-ed570243f2ce" providerId="ADAL" clId="{C60FDBB1-68D0-4C13-A5E1-4FDF88ED9E6D}" dt="2021-10-18T13:10:39.909" v="2224" actId="1076"/>
          <ac:spMkLst>
            <pc:docMk/>
            <pc:sldMk cId="1736604140" sldId="374"/>
            <ac:spMk id="7" creationId="{00000000-0000-0000-0000-000000000000}"/>
          </ac:spMkLst>
        </pc:spChg>
        <pc:spChg chg="mod">
          <ac:chgData name="Rafael Kuffner dos Anjos" userId="3925196f-71a7-46bf-baee-ed570243f2ce" providerId="ADAL" clId="{C60FDBB1-68D0-4C13-A5E1-4FDF88ED9E6D}" dt="2021-10-18T13:10:39.909" v="2224" actId="1076"/>
          <ac:spMkLst>
            <pc:docMk/>
            <pc:sldMk cId="1736604140" sldId="374"/>
            <ac:spMk id="8" creationId="{00000000-0000-0000-0000-000000000000}"/>
          </ac:spMkLst>
        </pc:spChg>
        <pc:spChg chg="mod">
          <ac:chgData name="Rafael Kuffner dos Anjos" userId="3925196f-71a7-46bf-baee-ed570243f2ce" providerId="ADAL" clId="{C60FDBB1-68D0-4C13-A5E1-4FDF88ED9E6D}" dt="2021-10-18T13:10:39.909" v="2224" actId="1076"/>
          <ac:spMkLst>
            <pc:docMk/>
            <pc:sldMk cId="1736604140" sldId="374"/>
            <ac:spMk id="9" creationId="{00000000-0000-0000-0000-000000000000}"/>
          </ac:spMkLst>
        </pc:spChg>
        <pc:picChg chg="mod">
          <ac:chgData name="Rafael Kuffner dos Anjos" userId="3925196f-71a7-46bf-baee-ed570243f2ce" providerId="ADAL" clId="{C60FDBB1-68D0-4C13-A5E1-4FDF88ED9E6D}" dt="2021-10-18T13:10:39.909" v="2224" actId="1076"/>
          <ac:picMkLst>
            <pc:docMk/>
            <pc:sldMk cId="1736604140" sldId="374"/>
            <ac:picMk id="4" creationId="{00000000-0000-0000-0000-000000000000}"/>
          </ac:picMkLst>
        </pc:picChg>
      </pc:sldChg>
      <pc:sldChg chg="addSp modSp add mod setBg">
        <pc:chgData name="Rafael Kuffner dos Anjos" userId="3925196f-71a7-46bf-baee-ed570243f2ce" providerId="ADAL" clId="{C60FDBB1-68D0-4C13-A5E1-4FDF88ED9E6D}" dt="2021-10-18T13:11:20.877" v="2276" actId="26606"/>
        <pc:sldMkLst>
          <pc:docMk/>
          <pc:sldMk cId="2503454579" sldId="375"/>
        </pc:sldMkLst>
        <pc:spChg chg="mod">
          <ac:chgData name="Rafael Kuffner dos Anjos" userId="3925196f-71a7-46bf-baee-ed570243f2ce" providerId="ADAL" clId="{C60FDBB1-68D0-4C13-A5E1-4FDF88ED9E6D}" dt="2021-10-18T13:11:20.877" v="2276" actId="26606"/>
          <ac:spMkLst>
            <pc:docMk/>
            <pc:sldMk cId="2503454579" sldId="375"/>
            <ac:spMk id="2" creationId="{00000000-0000-0000-0000-000000000000}"/>
          </ac:spMkLst>
        </pc:spChg>
        <pc:spChg chg="mod">
          <ac:chgData name="Rafael Kuffner dos Anjos" userId="3925196f-71a7-46bf-baee-ed570243f2ce" providerId="ADAL" clId="{C60FDBB1-68D0-4C13-A5E1-4FDF88ED9E6D}" dt="2021-10-18T13:11:20.877" v="2276" actId="26606"/>
          <ac:spMkLst>
            <pc:docMk/>
            <pc:sldMk cId="2503454579" sldId="375"/>
            <ac:spMk id="3" creationId="{00000000-0000-0000-0000-000000000000}"/>
          </ac:spMkLst>
        </pc:spChg>
        <pc:spChg chg="add">
          <ac:chgData name="Rafael Kuffner dos Anjos" userId="3925196f-71a7-46bf-baee-ed570243f2ce" providerId="ADAL" clId="{C60FDBB1-68D0-4C13-A5E1-4FDF88ED9E6D}" dt="2021-10-18T13:11:20.877" v="2276" actId="26606"/>
          <ac:spMkLst>
            <pc:docMk/>
            <pc:sldMk cId="2503454579" sldId="375"/>
            <ac:spMk id="9" creationId="{5C8908E2-EE49-44D2-9428-A28D2312A8D5}"/>
          </ac:spMkLst>
        </pc:spChg>
        <pc:spChg chg="add">
          <ac:chgData name="Rafael Kuffner dos Anjos" userId="3925196f-71a7-46bf-baee-ed570243f2ce" providerId="ADAL" clId="{C60FDBB1-68D0-4C13-A5E1-4FDF88ED9E6D}" dt="2021-10-18T13:11:20.877" v="2276" actId="26606"/>
          <ac:spMkLst>
            <pc:docMk/>
            <pc:sldMk cId="2503454579" sldId="375"/>
            <ac:spMk id="15" creationId="{8B88B599-C539-4F18-A32A-40207EC6E21A}"/>
          </ac:spMkLst>
        </pc:spChg>
        <pc:spChg chg="add">
          <ac:chgData name="Rafael Kuffner dos Anjos" userId="3925196f-71a7-46bf-baee-ed570243f2ce" providerId="ADAL" clId="{C60FDBB1-68D0-4C13-A5E1-4FDF88ED9E6D}" dt="2021-10-18T13:11:20.877" v="2276" actId="26606"/>
          <ac:spMkLst>
            <pc:docMk/>
            <pc:sldMk cId="2503454579" sldId="375"/>
            <ac:spMk id="17" creationId="{ED888B23-07FA-482A-96DF-47E31AF1A603}"/>
          </ac:spMkLst>
        </pc:spChg>
        <pc:spChg chg="add">
          <ac:chgData name="Rafael Kuffner dos Anjos" userId="3925196f-71a7-46bf-baee-ed570243f2ce" providerId="ADAL" clId="{C60FDBB1-68D0-4C13-A5E1-4FDF88ED9E6D}" dt="2021-10-18T13:11:20.877" v="2276" actId="26606"/>
          <ac:spMkLst>
            <pc:docMk/>
            <pc:sldMk cId="2503454579" sldId="375"/>
            <ac:spMk id="19" creationId="{A17BF396-6023-48D8-9C0C-893820872982}"/>
          </ac:spMkLst>
        </pc:spChg>
        <pc:grpChg chg="add">
          <ac:chgData name="Rafael Kuffner dos Anjos" userId="3925196f-71a7-46bf-baee-ed570243f2ce" providerId="ADAL" clId="{C60FDBB1-68D0-4C13-A5E1-4FDF88ED9E6D}" dt="2021-10-18T13:11:20.877" v="2276" actId="26606"/>
          <ac:grpSpMkLst>
            <pc:docMk/>
            <pc:sldMk cId="2503454579" sldId="375"/>
            <ac:grpSpMk id="11" creationId="{B29018A0-5DE6-4CC9-AB25-675616AF7225}"/>
          </ac:grpSpMkLst>
        </pc:grpChg>
        <pc:picChg chg="mod">
          <ac:chgData name="Rafael Kuffner dos Anjos" userId="3925196f-71a7-46bf-baee-ed570243f2ce" providerId="ADAL" clId="{C60FDBB1-68D0-4C13-A5E1-4FDF88ED9E6D}" dt="2021-10-18T13:11:20.877" v="2276" actId="26606"/>
          <ac:picMkLst>
            <pc:docMk/>
            <pc:sldMk cId="2503454579" sldId="375"/>
            <ac:picMk id="4" creationId="{00000000-0000-0000-0000-000000000000}"/>
          </ac:picMkLst>
        </pc:picChg>
      </pc:sldChg>
      <pc:sldChg chg="addSp modSp add mod setBg">
        <pc:chgData name="Rafael Kuffner dos Anjos" userId="3925196f-71a7-46bf-baee-ed570243f2ce" providerId="ADAL" clId="{C60FDBB1-68D0-4C13-A5E1-4FDF88ED9E6D}" dt="2021-10-18T13:39:26.759" v="2414" actId="14100"/>
        <pc:sldMkLst>
          <pc:docMk/>
          <pc:sldMk cId="3706108097" sldId="376"/>
        </pc:sldMkLst>
        <pc:spChg chg="mod">
          <ac:chgData name="Rafael Kuffner dos Anjos" userId="3925196f-71a7-46bf-baee-ed570243f2ce" providerId="ADAL" clId="{C60FDBB1-68D0-4C13-A5E1-4FDF88ED9E6D}" dt="2021-10-18T13:39:26.759" v="2414" actId="14100"/>
          <ac:spMkLst>
            <pc:docMk/>
            <pc:sldMk cId="3706108097" sldId="376"/>
            <ac:spMk id="2" creationId="{00000000-0000-0000-0000-000000000000}"/>
          </ac:spMkLst>
        </pc:spChg>
        <pc:spChg chg="mod">
          <ac:chgData name="Rafael Kuffner dos Anjos" userId="3925196f-71a7-46bf-baee-ed570243f2ce" providerId="ADAL" clId="{C60FDBB1-68D0-4C13-A5E1-4FDF88ED9E6D}" dt="2021-10-18T13:11:26.202" v="2277" actId="26606"/>
          <ac:spMkLst>
            <pc:docMk/>
            <pc:sldMk cId="3706108097" sldId="376"/>
            <ac:spMk id="3" creationId="{00000000-0000-0000-0000-000000000000}"/>
          </ac:spMkLst>
        </pc:spChg>
        <pc:spChg chg="add">
          <ac:chgData name="Rafael Kuffner dos Anjos" userId="3925196f-71a7-46bf-baee-ed570243f2ce" providerId="ADAL" clId="{C60FDBB1-68D0-4C13-A5E1-4FDF88ED9E6D}" dt="2021-10-18T13:11:26.202" v="2277" actId="26606"/>
          <ac:spMkLst>
            <pc:docMk/>
            <pc:sldMk cId="3706108097" sldId="376"/>
            <ac:spMk id="8" creationId="{5C8908E2-EE49-44D2-9428-A28D2312A8D5}"/>
          </ac:spMkLst>
        </pc:spChg>
        <pc:spChg chg="add">
          <ac:chgData name="Rafael Kuffner dos Anjos" userId="3925196f-71a7-46bf-baee-ed570243f2ce" providerId="ADAL" clId="{C60FDBB1-68D0-4C13-A5E1-4FDF88ED9E6D}" dt="2021-10-18T13:11:26.202" v="2277" actId="26606"/>
          <ac:spMkLst>
            <pc:docMk/>
            <pc:sldMk cId="3706108097" sldId="376"/>
            <ac:spMk id="14" creationId="{D06891CE-5B9C-4B9E-AA78-3A5E25434F86}"/>
          </ac:spMkLst>
        </pc:spChg>
        <pc:spChg chg="add">
          <ac:chgData name="Rafael Kuffner dos Anjos" userId="3925196f-71a7-46bf-baee-ed570243f2ce" providerId="ADAL" clId="{C60FDBB1-68D0-4C13-A5E1-4FDF88ED9E6D}" dt="2021-10-18T13:11:26.202" v="2277" actId="26606"/>
          <ac:spMkLst>
            <pc:docMk/>
            <pc:sldMk cId="3706108097" sldId="376"/>
            <ac:spMk id="16" creationId="{ED888B23-07FA-482A-96DF-47E31AF1A603}"/>
          </ac:spMkLst>
        </pc:spChg>
        <pc:grpChg chg="add">
          <ac:chgData name="Rafael Kuffner dos Anjos" userId="3925196f-71a7-46bf-baee-ed570243f2ce" providerId="ADAL" clId="{C60FDBB1-68D0-4C13-A5E1-4FDF88ED9E6D}" dt="2021-10-18T13:11:26.202" v="2277" actId="26606"/>
          <ac:grpSpMkLst>
            <pc:docMk/>
            <pc:sldMk cId="3706108097" sldId="376"/>
            <ac:grpSpMk id="10" creationId="{A23D792D-D9F2-4EB4-ADE2-65A518DA6489}"/>
          </ac:grpSpMkLst>
        </pc:grpChg>
      </pc:sldChg>
      <pc:sldChg chg="addSp delSp modSp add mod">
        <pc:chgData name="Rafael Kuffner dos Anjos" userId="3925196f-71a7-46bf-baee-ed570243f2ce" providerId="ADAL" clId="{C60FDBB1-68D0-4C13-A5E1-4FDF88ED9E6D}" dt="2021-10-18T13:55:12.753" v="2707" actId="1076"/>
        <pc:sldMkLst>
          <pc:docMk/>
          <pc:sldMk cId="272901506" sldId="377"/>
        </pc:sldMkLst>
        <pc:spChg chg="mod">
          <ac:chgData name="Rafael Kuffner dos Anjos" userId="3925196f-71a7-46bf-baee-ed570243f2ce" providerId="ADAL" clId="{C60FDBB1-68D0-4C13-A5E1-4FDF88ED9E6D}" dt="2021-10-18T13:55:12.753" v="2707" actId="1076"/>
          <ac:spMkLst>
            <pc:docMk/>
            <pc:sldMk cId="272901506" sldId="377"/>
            <ac:spMk id="3" creationId="{00000000-0000-0000-0000-000000000000}"/>
          </ac:spMkLst>
        </pc:spChg>
        <pc:spChg chg="mod">
          <ac:chgData name="Rafael Kuffner dos Anjos" userId="3925196f-71a7-46bf-baee-ed570243f2ce" providerId="ADAL" clId="{C60FDBB1-68D0-4C13-A5E1-4FDF88ED9E6D}" dt="2021-10-18T13:54:51.129" v="2694" actId="1076"/>
          <ac:spMkLst>
            <pc:docMk/>
            <pc:sldMk cId="272901506" sldId="377"/>
            <ac:spMk id="7" creationId="{00000000-0000-0000-0000-000000000000}"/>
          </ac:spMkLst>
        </pc:spChg>
        <pc:spChg chg="mod">
          <ac:chgData name="Rafael Kuffner dos Anjos" userId="3925196f-71a7-46bf-baee-ed570243f2ce" providerId="ADAL" clId="{C60FDBB1-68D0-4C13-A5E1-4FDF88ED9E6D}" dt="2021-10-18T13:54:53.204" v="2695" actId="1076"/>
          <ac:spMkLst>
            <pc:docMk/>
            <pc:sldMk cId="272901506" sldId="377"/>
            <ac:spMk id="8" creationId="{00000000-0000-0000-0000-000000000000}"/>
          </ac:spMkLst>
        </pc:spChg>
        <pc:picChg chg="mod">
          <ac:chgData name="Rafael Kuffner dos Anjos" userId="3925196f-71a7-46bf-baee-ed570243f2ce" providerId="ADAL" clId="{C60FDBB1-68D0-4C13-A5E1-4FDF88ED9E6D}" dt="2021-10-18T13:55:07.133" v="2705" actId="1076"/>
          <ac:picMkLst>
            <pc:docMk/>
            <pc:sldMk cId="272901506" sldId="377"/>
            <ac:picMk id="5" creationId="{00000000-0000-0000-0000-000000000000}"/>
          </ac:picMkLst>
        </pc:picChg>
        <pc:picChg chg="mod">
          <ac:chgData name="Rafael Kuffner dos Anjos" userId="3925196f-71a7-46bf-baee-ed570243f2ce" providerId="ADAL" clId="{C60FDBB1-68D0-4C13-A5E1-4FDF88ED9E6D}" dt="2021-10-18T13:55:09.654" v="2706" actId="1076"/>
          <ac:picMkLst>
            <pc:docMk/>
            <pc:sldMk cId="272901506" sldId="377"/>
            <ac:picMk id="6" creationId="{00000000-0000-0000-0000-000000000000}"/>
          </ac:picMkLst>
        </pc:picChg>
        <pc:picChg chg="add del mod">
          <ac:chgData name="Rafael Kuffner dos Anjos" userId="3925196f-71a7-46bf-baee-ed570243f2ce" providerId="ADAL" clId="{C60FDBB1-68D0-4C13-A5E1-4FDF88ED9E6D}" dt="2021-10-18T13:51:15.694" v="2443" actId="21"/>
          <ac:picMkLst>
            <pc:docMk/>
            <pc:sldMk cId="272901506" sldId="377"/>
            <ac:picMk id="9" creationId="{7FE4A4A1-0D94-46B8-B298-735EB4D72796}"/>
          </ac:picMkLst>
        </pc:picChg>
        <pc:picChg chg="add del mod">
          <ac:chgData name="Rafael Kuffner dos Anjos" userId="3925196f-71a7-46bf-baee-ed570243f2ce" providerId="ADAL" clId="{C60FDBB1-68D0-4C13-A5E1-4FDF88ED9E6D}" dt="2021-10-18T13:51:15.694" v="2443" actId="21"/>
          <ac:picMkLst>
            <pc:docMk/>
            <pc:sldMk cId="272901506" sldId="377"/>
            <ac:picMk id="11" creationId="{68CC6359-9D12-4466-8A81-593E604E17CF}"/>
          </ac:picMkLst>
        </pc:picChg>
      </pc:sldChg>
      <pc:sldChg chg="addSp modSp add mod setBg">
        <pc:chgData name="Rafael Kuffner dos Anjos" userId="3925196f-71a7-46bf-baee-ed570243f2ce" providerId="ADAL" clId="{C60FDBB1-68D0-4C13-A5E1-4FDF88ED9E6D}" dt="2021-10-18T13:55:17.041" v="2708" actId="26606"/>
        <pc:sldMkLst>
          <pc:docMk/>
          <pc:sldMk cId="2439941009" sldId="378"/>
        </pc:sldMkLst>
        <pc:spChg chg="mod">
          <ac:chgData name="Rafael Kuffner dos Anjos" userId="3925196f-71a7-46bf-baee-ed570243f2ce" providerId="ADAL" clId="{C60FDBB1-68D0-4C13-A5E1-4FDF88ED9E6D}" dt="2021-10-18T13:55:17.041" v="2708" actId="26606"/>
          <ac:spMkLst>
            <pc:docMk/>
            <pc:sldMk cId="2439941009" sldId="378"/>
            <ac:spMk id="2" creationId="{00000000-0000-0000-0000-000000000000}"/>
          </ac:spMkLst>
        </pc:spChg>
        <pc:spChg chg="mod">
          <ac:chgData name="Rafael Kuffner dos Anjos" userId="3925196f-71a7-46bf-baee-ed570243f2ce" providerId="ADAL" clId="{C60FDBB1-68D0-4C13-A5E1-4FDF88ED9E6D}" dt="2021-10-18T13:55:17.041" v="2708" actId="26606"/>
          <ac:spMkLst>
            <pc:docMk/>
            <pc:sldMk cId="2439941009" sldId="378"/>
            <ac:spMk id="3" creationId="{00000000-0000-0000-0000-000000000000}"/>
          </ac:spMkLst>
        </pc:spChg>
        <pc:spChg chg="add">
          <ac:chgData name="Rafael Kuffner dos Anjos" userId="3925196f-71a7-46bf-baee-ed570243f2ce" providerId="ADAL" clId="{C60FDBB1-68D0-4C13-A5E1-4FDF88ED9E6D}" dt="2021-10-18T13:55:17.041" v="2708" actId="26606"/>
          <ac:spMkLst>
            <pc:docMk/>
            <pc:sldMk cId="2439941009" sldId="378"/>
            <ac:spMk id="8" creationId="{907EF6B7-1338-4443-8C46-6A318D952DFD}"/>
          </ac:spMkLst>
        </pc:spChg>
        <pc:spChg chg="add">
          <ac:chgData name="Rafael Kuffner dos Anjos" userId="3925196f-71a7-46bf-baee-ed570243f2ce" providerId="ADAL" clId="{C60FDBB1-68D0-4C13-A5E1-4FDF88ED9E6D}" dt="2021-10-18T13:55:17.041" v="2708" actId="26606"/>
          <ac:spMkLst>
            <pc:docMk/>
            <pc:sldMk cId="2439941009" sldId="378"/>
            <ac:spMk id="10" creationId="{DAAE4CDD-124C-4DCF-9584-B6033B545DD5}"/>
          </ac:spMkLst>
        </pc:spChg>
        <pc:spChg chg="add">
          <ac:chgData name="Rafael Kuffner dos Anjos" userId="3925196f-71a7-46bf-baee-ed570243f2ce" providerId="ADAL" clId="{C60FDBB1-68D0-4C13-A5E1-4FDF88ED9E6D}" dt="2021-10-18T13:55:17.041" v="2708" actId="26606"/>
          <ac:spMkLst>
            <pc:docMk/>
            <pc:sldMk cId="2439941009" sldId="378"/>
            <ac:spMk id="12" creationId="{081E4A58-353D-44AE-B2FC-2A74E2E400F7}"/>
          </ac:spMkLst>
        </pc:spChg>
      </pc:sldChg>
      <pc:sldChg chg="modSp add mod">
        <pc:chgData name="Rafael Kuffner dos Anjos" userId="3925196f-71a7-46bf-baee-ed570243f2ce" providerId="ADAL" clId="{C60FDBB1-68D0-4C13-A5E1-4FDF88ED9E6D}" dt="2021-10-18T13:56:01.345" v="2718" actId="1076"/>
        <pc:sldMkLst>
          <pc:docMk/>
          <pc:sldMk cId="169005739" sldId="379"/>
        </pc:sldMkLst>
        <pc:spChg chg="mod">
          <ac:chgData name="Rafael Kuffner dos Anjos" userId="3925196f-71a7-46bf-baee-ed570243f2ce" providerId="ADAL" clId="{C60FDBB1-68D0-4C13-A5E1-4FDF88ED9E6D}" dt="2021-10-18T13:56:01.345" v="2718" actId="1076"/>
          <ac:spMkLst>
            <pc:docMk/>
            <pc:sldMk cId="169005739" sldId="379"/>
            <ac:spMk id="2" creationId="{00000000-0000-0000-0000-000000000000}"/>
          </ac:spMkLst>
        </pc:spChg>
        <pc:spChg chg="mod">
          <ac:chgData name="Rafael Kuffner dos Anjos" userId="3925196f-71a7-46bf-baee-ed570243f2ce" providerId="ADAL" clId="{C60FDBB1-68D0-4C13-A5E1-4FDF88ED9E6D}" dt="2021-10-18T13:55:56.433" v="2717" actId="14100"/>
          <ac:spMkLst>
            <pc:docMk/>
            <pc:sldMk cId="169005739" sldId="379"/>
            <ac:spMk id="3" creationId="{00000000-0000-0000-0000-000000000000}"/>
          </ac:spMkLst>
        </pc:spChg>
      </pc:sldChg>
      <pc:sldChg chg="addSp modSp add mod setBg">
        <pc:chgData name="Rafael Kuffner dos Anjos" userId="3925196f-71a7-46bf-baee-ed570243f2ce" providerId="ADAL" clId="{C60FDBB1-68D0-4C13-A5E1-4FDF88ED9E6D}" dt="2021-10-18T13:56:53.246" v="2721" actId="26606"/>
        <pc:sldMkLst>
          <pc:docMk/>
          <pc:sldMk cId="213730992" sldId="380"/>
        </pc:sldMkLst>
        <pc:spChg chg="mod">
          <ac:chgData name="Rafael Kuffner dos Anjos" userId="3925196f-71a7-46bf-baee-ed570243f2ce" providerId="ADAL" clId="{C60FDBB1-68D0-4C13-A5E1-4FDF88ED9E6D}" dt="2021-10-18T13:56:53.246" v="2721" actId="26606"/>
          <ac:spMkLst>
            <pc:docMk/>
            <pc:sldMk cId="213730992" sldId="380"/>
            <ac:spMk id="2" creationId="{00000000-0000-0000-0000-000000000000}"/>
          </ac:spMkLst>
        </pc:spChg>
        <pc:spChg chg="mod">
          <ac:chgData name="Rafael Kuffner dos Anjos" userId="3925196f-71a7-46bf-baee-ed570243f2ce" providerId="ADAL" clId="{C60FDBB1-68D0-4C13-A5E1-4FDF88ED9E6D}" dt="2021-10-18T13:56:53.246" v="2721" actId="26606"/>
          <ac:spMkLst>
            <pc:docMk/>
            <pc:sldMk cId="213730992" sldId="380"/>
            <ac:spMk id="3" creationId="{00000000-0000-0000-0000-000000000000}"/>
          </ac:spMkLst>
        </pc:spChg>
        <pc:picChg chg="add mod">
          <ac:chgData name="Rafael Kuffner dos Anjos" userId="3925196f-71a7-46bf-baee-ed570243f2ce" providerId="ADAL" clId="{C60FDBB1-68D0-4C13-A5E1-4FDF88ED9E6D}" dt="2021-10-18T13:56:53.246" v="2721" actId="26606"/>
          <ac:picMkLst>
            <pc:docMk/>
            <pc:sldMk cId="213730992" sldId="380"/>
            <ac:picMk id="5122" creationId="{2472359D-B99C-4AED-813B-765893A92853}"/>
          </ac:picMkLst>
        </pc:picChg>
        <pc:cxnChg chg="add">
          <ac:chgData name="Rafael Kuffner dos Anjos" userId="3925196f-71a7-46bf-baee-ed570243f2ce" providerId="ADAL" clId="{C60FDBB1-68D0-4C13-A5E1-4FDF88ED9E6D}" dt="2021-10-18T13:56:53.246" v="2721" actId="26606"/>
          <ac:cxnSpMkLst>
            <pc:docMk/>
            <pc:sldMk cId="213730992" sldId="380"/>
            <ac:cxnSpMk id="71" creationId="{A7F400EE-A8A5-48AF-B4D6-291B52C6F0B0}"/>
          </ac:cxnSpMkLst>
        </pc:cxnChg>
      </pc:sldChg>
      <pc:sldChg chg="addSp delSp modSp add mod setBg">
        <pc:chgData name="Rafael Kuffner dos Anjos" userId="3925196f-71a7-46bf-baee-ed570243f2ce" providerId="ADAL" clId="{C60FDBB1-68D0-4C13-A5E1-4FDF88ED9E6D}" dt="2021-10-18T13:57:27.452" v="2747" actId="26606"/>
        <pc:sldMkLst>
          <pc:docMk/>
          <pc:sldMk cId="1070676770" sldId="381"/>
        </pc:sldMkLst>
        <pc:spChg chg="mod">
          <ac:chgData name="Rafael Kuffner dos Anjos" userId="3925196f-71a7-46bf-baee-ed570243f2ce" providerId="ADAL" clId="{C60FDBB1-68D0-4C13-A5E1-4FDF88ED9E6D}" dt="2021-10-18T13:57:27.452" v="2747" actId="26606"/>
          <ac:spMkLst>
            <pc:docMk/>
            <pc:sldMk cId="1070676770" sldId="381"/>
            <ac:spMk id="2" creationId="{00000000-0000-0000-0000-000000000000}"/>
          </ac:spMkLst>
        </pc:spChg>
        <pc:spChg chg="add del mod">
          <ac:chgData name="Rafael Kuffner dos Anjos" userId="3925196f-71a7-46bf-baee-ed570243f2ce" providerId="ADAL" clId="{C60FDBB1-68D0-4C13-A5E1-4FDF88ED9E6D}" dt="2021-10-18T13:57:27.452" v="2747" actId="26606"/>
          <ac:spMkLst>
            <pc:docMk/>
            <pc:sldMk cId="1070676770" sldId="381"/>
            <ac:spMk id="3" creationId="{00000000-0000-0000-0000-000000000000}"/>
          </ac:spMkLst>
        </pc:spChg>
        <pc:graphicFrameChg chg="add del">
          <ac:chgData name="Rafael Kuffner dos Anjos" userId="3925196f-71a7-46bf-baee-ed570243f2ce" providerId="ADAL" clId="{C60FDBB1-68D0-4C13-A5E1-4FDF88ED9E6D}" dt="2021-10-18T13:57:27.452" v="2747" actId="26606"/>
          <ac:graphicFrameMkLst>
            <pc:docMk/>
            <pc:sldMk cId="1070676770" sldId="381"/>
            <ac:graphicFrameMk id="5" creationId="{C084EB0B-9A90-43AA-8DA9-00678CA0A644}"/>
          </ac:graphicFrameMkLst>
        </pc:graphicFrameChg>
        <pc:picChg chg="add del">
          <ac:chgData name="Rafael Kuffner dos Anjos" userId="3925196f-71a7-46bf-baee-ed570243f2ce" providerId="ADAL" clId="{C60FDBB1-68D0-4C13-A5E1-4FDF88ED9E6D}" dt="2021-10-18T13:57:27.452" v="2747" actId="26606"/>
          <ac:picMkLst>
            <pc:docMk/>
            <pc:sldMk cId="1070676770" sldId="381"/>
            <ac:picMk id="6" creationId="{E0A4F495-DE7D-47C3-A9DF-E74BDC5308E6}"/>
          </ac:picMkLst>
        </pc:picChg>
        <pc:cxnChg chg="add del">
          <ac:chgData name="Rafael Kuffner dos Anjos" userId="3925196f-71a7-46bf-baee-ed570243f2ce" providerId="ADAL" clId="{C60FDBB1-68D0-4C13-A5E1-4FDF88ED9E6D}" dt="2021-10-18T13:57:27.452" v="2747" actId="26606"/>
          <ac:cxnSpMkLst>
            <pc:docMk/>
            <pc:sldMk cId="1070676770" sldId="381"/>
            <ac:cxnSpMk id="10" creationId="{A7F400EE-A8A5-48AF-B4D6-291B52C6F0B0}"/>
          </ac:cxnSpMkLst>
        </pc:cxnChg>
      </pc:sldChg>
      <pc:sldChg chg="modSp new mod">
        <pc:chgData name="Rafael Kuffner dos Anjos" userId="3925196f-71a7-46bf-baee-ed570243f2ce" providerId="ADAL" clId="{C60FDBB1-68D0-4C13-A5E1-4FDF88ED9E6D}" dt="2021-10-18T13:57:58.439" v="2757" actId="20577"/>
        <pc:sldMkLst>
          <pc:docMk/>
          <pc:sldMk cId="1108557342" sldId="382"/>
        </pc:sldMkLst>
        <pc:spChg chg="mod">
          <ac:chgData name="Rafael Kuffner dos Anjos" userId="3925196f-71a7-46bf-baee-ed570243f2ce" providerId="ADAL" clId="{C60FDBB1-68D0-4C13-A5E1-4FDF88ED9E6D}" dt="2021-10-18T13:57:58.439" v="2757" actId="20577"/>
          <ac:spMkLst>
            <pc:docMk/>
            <pc:sldMk cId="1108557342" sldId="382"/>
            <ac:spMk id="2" creationId="{180B6C66-C761-4FC4-AB3F-EA692F045CA6}"/>
          </ac:spMkLst>
        </pc:spChg>
        <pc:spChg chg="mod">
          <ac:chgData name="Rafael Kuffner dos Anjos" userId="3925196f-71a7-46bf-baee-ed570243f2ce" providerId="ADAL" clId="{C60FDBB1-68D0-4C13-A5E1-4FDF88ED9E6D}" dt="2021-10-18T13:57:04.190" v="2742" actId="20577"/>
          <ac:spMkLst>
            <pc:docMk/>
            <pc:sldMk cId="1108557342" sldId="382"/>
            <ac:spMk id="3" creationId="{8304592A-5386-4FC3-BC5C-B7D7C8B763A3}"/>
          </ac:spMkLst>
        </pc:spChg>
      </pc:sldChg>
      <pc:sldChg chg="addSp delSp modSp new mod setBg setClrOvrMap">
        <pc:chgData name="Rafael Kuffner dos Anjos" userId="3925196f-71a7-46bf-baee-ed570243f2ce" providerId="ADAL" clId="{C60FDBB1-68D0-4C13-A5E1-4FDF88ED9E6D}" dt="2021-10-18T11:14:22.295" v="1361" actId="403"/>
        <pc:sldMkLst>
          <pc:docMk/>
          <pc:sldMk cId="4278286036" sldId="383"/>
        </pc:sldMkLst>
        <pc:spChg chg="mod ord">
          <ac:chgData name="Rafael Kuffner dos Anjos" userId="3925196f-71a7-46bf-baee-ed570243f2ce" providerId="ADAL" clId="{C60FDBB1-68D0-4C13-A5E1-4FDF88ED9E6D}" dt="2021-10-18T11:14:08.807" v="1351" actId="26606"/>
          <ac:spMkLst>
            <pc:docMk/>
            <pc:sldMk cId="4278286036" sldId="383"/>
            <ac:spMk id="2" creationId="{1F582B6F-1984-4D47-A2FA-BF7BF4F67BD0}"/>
          </ac:spMkLst>
        </pc:spChg>
        <pc:spChg chg="del">
          <ac:chgData name="Rafael Kuffner dos Anjos" userId="3925196f-71a7-46bf-baee-ed570243f2ce" providerId="ADAL" clId="{C60FDBB1-68D0-4C13-A5E1-4FDF88ED9E6D}" dt="2021-10-18T11:13:16.868" v="1267" actId="478"/>
          <ac:spMkLst>
            <pc:docMk/>
            <pc:sldMk cId="4278286036" sldId="383"/>
            <ac:spMk id="3" creationId="{0E082FE3-6D4E-429F-B0B0-BB82E71DDE83}"/>
          </ac:spMkLst>
        </pc:spChg>
        <pc:spChg chg="add mod">
          <ac:chgData name="Rafael Kuffner dos Anjos" userId="3925196f-71a7-46bf-baee-ed570243f2ce" providerId="ADAL" clId="{C60FDBB1-68D0-4C13-A5E1-4FDF88ED9E6D}" dt="2021-10-18T11:14:19.266" v="1356" actId="403"/>
          <ac:spMkLst>
            <pc:docMk/>
            <pc:sldMk cId="4278286036" sldId="383"/>
            <ac:spMk id="8" creationId="{A8CB182B-56A0-4909-8F93-9086521A12E9}"/>
          </ac:spMkLst>
        </pc:spChg>
        <pc:spChg chg="add mod ord">
          <ac:chgData name="Rafael Kuffner dos Anjos" userId="3925196f-71a7-46bf-baee-ed570243f2ce" providerId="ADAL" clId="{C60FDBB1-68D0-4C13-A5E1-4FDF88ED9E6D}" dt="2021-10-18T11:14:22.295" v="1361" actId="403"/>
          <ac:spMkLst>
            <pc:docMk/>
            <pc:sldMk cId="4278286036" sldId="383"/>
            <ac:spMk id="11" creationId="{5250D68D-BBDC-44C9-A858-4644F5008333}"/>
          </ac:spMkLst>
        </pc:spChg>
        <pc:spChg chg="add del">
          <ac:chgData name="Rafael Kuffner dos Anjos" userId="3925196f-71a7-46bf-baee-ed570243f2ce" providerId="ADAL" clId="{C60FDBB1-68D0-4C13-A5E1-4FDF88ED9E6D}" dt="2021-10-18T11:13:23.233" v="1269" actId="26606"/>
          <ac:spMkLst>
            <pc:docMk/>
            <pc:sldMk cId="4278286036" sldId="383"/>
            <ac:spMk id="12" creationId="{53F29798-D584-4792-9B62-3F5F5C36D619}"/>
          </ac:spMkLst>
        </pc:spChg>
        <pc:spChg chg="add">
          <ac:chgData name="Rafael Kuffner dos Anjos" userId="3925196f-71a7-46bf-baee-ed570243f2ce" providerId="ADAL" clId="{C60FDBB1-68D0-4C13-A5E1-4FDF88ED9E6D}" dt="2021-10-18T11:14:08.807" v="1351" actId="26606"/>
          <ac:spMkLst>
            <pc:docMk/>
            <pc:sldMk cId="4278286036" sldId="383"/>
            <ac:spMk id="19" creationId="{60D05D2D-CB6A-431B-BE4A-2A7FCC9FA23B}"/>
          </ac:spMkLst>
        </pc:spChg>
        <pc:spChg chg="add">
          <ac:chgData name="Rafael Kuffner dos Anjos" userId="3925196f-71a7-46bf-baee-ed570243f2ce" providerId="ADAL" clId="{C60FDBB1-68D0-4C13-A5E1-4FDF88ED9E6D}" dt="2021-10-18T11:14:08.807" v="1351" actId="26606"/>
          <ac:spMkLst>
            <pc:docMk/>
            <pc:sldMk cId="4278286036" sldId="383"/>
            <ac:spMk id="21" creationId="{E84CD6E5-269B-4A44-867D-78DBB4DFF778}"/>
          </ac:spMkLst>
        </pc:spChg>
        <pc:picChg chg="add mod ord">
          <ac:chgData name="Rafael Kuffner dos Anjos" userId="3925196f-71a7-46bf-baee-ed570243f2ce" providerId="ADAL" clId="{C60FDBB1-68D0-4C13-A5E1-4FDF88ED9E6D}" dt="2021-10-18T11:14:08.807" v="1351" actId="26606"/>
          <ac:picMkLst>
            <pc:docMk/>
            <pc:sldMk cId="4278286036" sldId="383"/>
            <ac:picMk id="5" creationId="{3BAD91AD-FDE9-42E8-91FB-190374562FA9}"/>
          </ac:picMkLst>
        </pc:picChg>
        <pc:picChg chg="add mod">
          <ac:chgData name="Rafael Kuffner dos Anjos" userId="3925196f-71a7-46bf-baee-ed570243f2ce" providerId="ADAL" clId="{C60FDBB1-68D0-4C13-A5E1-4FDF88ED9E6D}" dt="2021-10-18T11:14:08.807" v="1351" actId="26606"/>
          <ac:picMkLst>
            <pc:docMk/>
            <pc:sldMk cId="4278286036" sldId="383"/>
            <ac:picMk id="7" creationId="{1433F144-C4C7-4B9A-B20B-7276AAD224AB}"/>
          </ac:picMkLst>
        </pc:picChg>
        <pc:cxnChg chg="add del">
          <ac:chgData name="Rafael Kuffner dos Anjos" userId="3925196f-71a7-46bf-baee-ed570243f2ce" providerId="ADAL" clId="{C60FDBB1-68D0-4C13-A5E1-4FDF88ED9E6D}" dt="2021-10-18T11:14:08.807" v="1351" actId="26606"/>
          <ac:cxnSpMkLst>
            <pc:docMk/>
            <pc:sldMk cId="4278286036" sldId="383"/>
            <ac:cxnSpMk id="14" creationId="{B6375111-306C-49EA-9DD1-79A2ED78FA30}"/>
          </ac:cxnSpMkLst>
        </pc:cxnChg>
      </pc:sldChg>
      <pc:sldChg chg="addSp delSp modSp new mod">
        <pc:chgData name="Rafael Kuffner dos Anjos" userId="3925196f-71a7-46bf-baee-ed570243f2ce" providerId="ADAL" clId="{C60FDBB1-68D0-4C13-A5E1-4FDF88ED9E6D}" dt="2021-10-18T11:23:20.966" v="1810" actId="20577"/>
        <pc:sldMkLst>
          <pc:docMk/>
          <pc:sldMk cId="1456620623" sldId="384"/>
        </pc:sldMkLst>
        <pc:spChg chg="mod">
          <ac:chgData name="Rafael Kuffner dos Anjos" userId="3925196f-71a7-46bf-baee-ed570243f2ce" providerId="ADAL" clId="{C60FDBB1-68D0-4C13-A5E1-4FDF88ED9E6D}" dt="2021-10-18T11:20:06.566" v="1430" actId="20577"/>
          <ac:spMkLst>
            <pc:docMk/>
            <pc:sldMk cId="1456620623" sldId="384"/>
            <ac:spMk id="2" creationId="{DE962790-0F2D-4912-BA66-9EB792C2475F}"/>
          </ac:spMkLst>
        </pc:spChg>
        <pc:spChg chg="del">
          <ac:chgData name="Rafael Kuffner dos Anjos" userId="3925196f-71a7-46bf-baee-ed570243f2ce" providerId="ADAL" clId="{C60FDBB1-68D0-4C13-A5E1-4FDF88ED9E6D}" dt="2021-10-18T11:18:24.044" v="1401" actId="478"/>
          <ac:spMkLst>
            <pc:docMk/>
            <pc:sldMk cId="1456620623" sldId="384"/>
            <ac:spMk id="3" creationId="{8EB7AEB6-8755-4965-964D-0721462E880A}"/>
          </ac:spMkLst>
        </pc:spChg>
        <pc:spChg chg="add del mod">
          <ac:chgData name="Rafael Kuffner dos Anjos" userId="3925196f-71a7-46bf-baee-ed570243f2ce" providerId="ADAL" clId="{C60FDBB1-68D0-4C13-A5E1-4FDF88ED9E6D}" dt="2021-10-18T11:19:52.944" v="1424" actId="767"/>
          <ac:spMkLst>
            <pc:docMk/>
            <pc:sldMk cId="1456620623" sldId="384"/>
            <ac:spMk id="12" creationId="{EF2EADDE-86B2-415A-AF60-3D7894757E90}"/>
          </ac:spMkLst>
        </pc:spChg>
        <pc:spChg chg="add mod">
          <ac:chgData name="Rafael Kuffner dos Anjos" userId="3925196f-71a7-46bf-baee-ed570243f2ce" providerId="ADAL" clId="{C60FDBB1-68D0-4C13-A5E1-4FDF88ED9E6D}" dt="2021-10-18T11:23:20.966" v="1810" actId="20577"/>
          <ac:spMkLst>
            <pc:docMk/>
            <pc:sldMk cId="1456620623" sldId="384"/>
            <ac:spMk id="13" creationId="{8E8E5D4E-7141-4D2C-8A33-9E1507E5EFA3}"/>
          </ac:spMkLst>
        </pc:spChg>
        <pc:picChg chg="add mod">
          <ac:chgData name="Rafael Kuffner dos Anjos" userId="3925196f-71a7-46bf-baee-ed570243f2ce" providerId="ADAL" clId="{C60FDBB1-68D0-4C13-A5E1-4FDF88ED9E6D}" dt="2021-10-18T11:18:43.188" v="1410" actId="1076"/>
          <ac:picMkLst>
            <pc:docMk/>
            <pc:sldMk cId="1456620623" sldId="384"/>
            <ac:picMk id="5" creationId="{7B80B681-5CD9-4553-B9E5-A9458FF8ECA9}"/>
          </ac:picMkLst>
        </pc:picChg>
        <pc:picChg chg="add mod">
          <ac:chgData name="Rafael Kuffner dos Anjos" userId="3925196f-71a7-46bf-baee-ed570243f2ce" providerId="ADAL" clId="{C60FDBB1-68D0-4C13-A5E1-4FDF88ED9E6D}" dt="2021-10-18T11:18:37.236" v="1407" actId="1076"/>
          <ac:picMkLst>
            <pc:docMk/>
            <pc:sldMk cId="1456620623" sldId="384"/>
            <ac:picMk id="7" creationId="{DB494124-1592-44D9-B812-F57EDBB2354F}"/>
          </ac:picMkLst>
        </pc:picChg>
        <pc:picChg chg="add mod">
          <ac:chgData name="Rafael Kuffner dos Anjos" userId="3925196f-71a7-46bf-baee-ed570243f2ce" providerId="ADAL" clId="{C60FDBB1-68D0-4C13-A5E1-4FDF88ED9E6D}" dt="2021-10-18T11:18:48.320" v="1413" actId="14100"/>
          <ac:picMkLst>
            <pc:docMk/>
            <pc:sldMk cId="1456620623" sldId="384"/>
            <ac:picMk id="9" creationId="{E0D9F8BB-0EEB-4227-89B8-1148DE9067AB}"/>
          </ac:picMkLst>
        </pc:picChg>
        <pc:picChg chg="add mod">
          <ac:chgData name="Rafael Kuffner dos Anjos" userId="3925196f-71a7-46bf-baee-ed570243f2ce" providerId="ADAL" clId="{C60FDBB1-68D0-4C13-A5E1-4FDF88ED9E6D}" dt="2021-10-18T11:18:37.236" v="1407" actId="1076"/>
          <ac:picMkLst>
            <pc:docMk/>
            <pc:sldMk cId="1456620623" sldId="384"/>
            <ac:picMk id="11" creationId="{1505D537-6F3A-45DC-9803-20B3CC7CCD76}"/>
          </ac:picMkLst>
        </pc:picChg>
      </pc:sldChg>
      <pc:sldChg chg="addSp modSp new mod setBg">
        <pc:chgData name="Rafael Kuffner dos Anjos" userId="3925196f-71a7-46bf-baee-ed570243f2ce" providerId="ADAL" clId="{C60FDBB1-68D0-4C13-A5E1-4FDF88ED9E6D}" dt="2021-10-18T13:04:31.362" v="2206" actId="20577"/>
        <pc:sldMkLst>
          <pc:docMk/>
          <pc:sldMk cId="4209684754" sldId="385"/>
        </pc:sldMkLst>
        <pc:spChg chg="mod">
          <ac:chgData name="Rafael Kuffner dos Anjos" userId="3925196f-71a7-46bf-baee-ed570243f2ce" providerId="ADAL" clId="{C60FDBB1-68D0-4C13-A5E1-4FDF88ED9E6D}" dt="2021-10-18T11:30:10.796" v="1998" actId="26606"/>
          <ac:spMkLst>
            <pc:docMk/>
            <pc:sldMk cId="4209684754" sldId="385"/>
            <ac:spMk id="2" creationId="{A08018B1-B0F4-4D13-A64E-8249F6801558}"/>
          </ac:spMkLst>
        </pc:spChg>
        <pc:spChg chg="mod">
          <ac:chgData name="Rafael Kuffner dos Anjos" userId="3925196f-71a7-46bf-baee-ed570243f2ce" providerId="ADAL" clId="{C60FDBB1-68D0-4C13-A5E1-4FDF88ED9E6D}" dt="2021-10-18T13:04:31.362" v="2206" actId="20577"/>
          <ac:spMkLst>
            <pc:docMk/>
            <pc:sldMk cId="4209684754" sldId="385"/>
            <ac:spMk id="3" creationId="{53926409-DC01-4E10-9EF7-3B7F38DF878E}"/>
          </ac:spMkLst>
        </pc:spChg>
        <pc:spChg chg="add">
          <ac:chgData name="Rafael Kuffner dos Anjos" userId="3925196f-71a7-46bf-baee-ed570243f2ce" providerId="ADAL" clId="{C60FDBB1-68D0-4C13-A5E1-4FDF88ED9E6D}" dt="2021-10-18T11:30:10.796" v="1998" actId="26606"/>
          <ac:spMkLst>
            <pc:docMk/>
            <pc:sldMk cId="4209684754" sldId="385"/>
            <ac:spMk id="12" creationId="{5AAE9118-0436-4488-AC4A-C14DF6A7B6B1}"/>
          </ac:spMkLst>
        </pc:spChg>
        <pc:spChg chg="add">
          <ac:chgData name="Rafael Kuffner dos Anjos" userId="3925196f-71a7-46bf-baee-ed570243f2ce" providerId="ADAL" clId="{C60FDBB1-68D0-4C13-A5E1-4FDF88ED9E6D}" dt="2021-10-18T11:30:10.796" v="1998" actId="26606"/>
          <ac:spMkLst>
            <pc:docMk/>
            <pc:sldMk cId="4209684754" sldId="385"/>
            <ac:spMk id="14" creationId="{1B10F861-B8F1-49C7-BD58-EAB20CEE7F93}"/>
          </ac:spMkLst>
        </pc:spChg>
        <pc:spChg chg="add">
          <ac:chgData name="Rafael Kuffner dos Anjos" userId="3925196f-71a7-46bf-baee-ed570243f2ce" providerId="ADAL" clId="{C60FDBB1-68D0-4C13-A5E1-4FDF88ED9E6D}" dt="2021-10-18T11:30:10.796" v="1998" actId="26606"/>
          <ac:spMkLst>
            <pc:docMk/>
            <pc:sldMk cId="4209684754" sldId="385"/>
            <ac:spMk id="16" creationId="{61F6E425-22AB-4DA2-8FAC-58ADB58EF6C3}"/>
          </ac:spMkLst>
        </pc:spChg>
        <pc:picChg chg="add mod ord">
          <ac:chgData name="Rafael Kuffner dos Anjos" userId="3925196f-71a7-46bf-baee-ed570243f2ce" providerId="ADAL" clId="{C60FDBB1-68D0-4C13-A5E1-4FDF88ED9E6D}" dt="2021-10-18T11:30:10.796" v="1998" actId="26606"/>
          <ac:picMkLst>
            <pc:docMk/>
            <pc:sldMk cId="4209684754" sldId="385"/>
            <ac:picMk id="5" creationId="{92474DC2-B3F0-47B2-96A4-9C4EAC97C62A}"/>
          </ac:picMkLst>
        </pc:picChg>
        <pc:picChg chg="add mod">
          <ac:chgData name="Rafael Kuffner dos Anjos" userId="3925196f-71a7-46bf-baee-ed570243f2ce" providerId="ADAL" clId="{C60FDBB1-68D0-4C13-A5E1-4FDF88ED9E6D}" dt="2021-10-18T11:30:10.796" v="1998" actId="26606"/>
          <ac:picMkLst>
            <pc:docMk/>
            <pc:sldMk cId="4209684754" sldId="385"/>
            <ac:picMk id="7" creationId="{2CED37ED-6569-4662-8801-7174470CB577}"/>
          </ac:picMkLst>
        </pc:picChg>
      </pc:sldChg>
      <pc:sldChg chg="addSp delSp modSp new mod modAnim">
        <pc:chgData name="Rafael Kuffner dos Anjos" userId="3925196f-71a7-46bf-baee-ed570243f2ce" providerId="ADAL" clId="{C60FDBB1-68D0-4C13-A5E1-4FDF88ED9E6D}" dt="2021-10-18T13:25:51.794" v="2302"/>
        <pc:sldMkLst>
          <pc:docMk/>
          <pc:sldMk cId="2868918235" sldId="386"/>
        </pc:sldMkLst>
        <pc:spChg chg="mod">
          <ac:chgData name="Rafael Kuffner dos Anjos" userId="3925196f-71a7-46bf-baee-ed570243f2ce" providerId="ADAL" clId="{C60FDBB1-68D0-4C13-A5E1-4FDF88ED9E6D}" dt="2021-10-18T11:47:03.267" v="2029" actId="20577"/>
          <ac:spMkLst>
            <pc:docMk/>
            <pc:sldMk cId="2868918235" sldId="386"/>
            <ac:spMk id="2" creationId="{2E3A39F6-54BF-4750-9165-7B0B4B1B8AE5}"/>
          </ac:spMkLst>
        </pc:spChg>
        <pc:spChg chg="del">
          <ac:chgData name="Rafael Kuffner dos Anjos" userId="3925196f-71a7-46bf-baee-ed570243f2ce" providerId="ADAL" clId="{C60FDBB1-68D0-4C13-A5E1-4FDF88ED9E6D}" dt="2021-10-18T11:47:05.845" v="2030" actId="478"/>
          <ac:spMkLst>
            <pc:docMk/>
            <pc:sldMk cId="2868918235" sldId="386"/>
            <ac:spMk id="3" creationId="{A1BE0E9E-5AD6-4C50-8422-76C1A380E3CE}"/>
          </ac:spMkLst>
        </pc:spChg>
        <pc:spChg chg="add mod">
          <ac:chgData name="Rafael Kuffner dos Anjos" userId="3925196f-71a7-46bf-baee-ed570243f2ce" providerId="ADAL" clId="{C60FDBB1-68D0-4C13-A5E1-4FDF88ED9E6D}" dt="2021-10-18T11:51:35.522" v="2042" actId="1076"/>
          <ac:spMkLst>
            <pc:docMk/>
            <pc:sldMk cId="2868918235" sldId="386"/>
            <ac:spMk id="12" creationId="{4D85F8F1-55EC-4260-AB6A-92175CC8C87B}"/>
          </ac:spMkLst>
        </pc:spChg>
        <pc:spChg chg="add mod">
          <ac:chgData name="Rafael Kuffner dos Anjos" userId="3925196f-71a7-46bf-baee-ed570243f2ce" providerId="ADAL" clId="{C60FDBB1-68D0-4C13-A5E1-4FDF88ED9E6D}" dt="2021-10-18T11:51:53.100" v="2077" actId="1076"/>
          <ac:spMkLst>
            <pc:docMk/>
            <pc:sldMk cId="2868918235" sldId="386"/>
            <ac:spMk id="13" creationId="{E43BC2ED-505F-495D-B8A1-40122E0A0F63}"/>
          </ac:spMkLst>
        </pc:spChg>
        <pc:spChg chg="add mod">
          <ac:chgData name="Rafael Kuffner dos Anjos" userId="3925196f-71a7-46bf-baee-ed570243f2ce" providerId="ADAL" clId="{C60FDBB1-68D0-4C13-A5E1-4FDF88ED9E6D}" dt="2021-10-18T11:51:59.640" v="2085" actId="20577"/>
          <ac:spMkLst>
            <pc:docMk/>
            <pc:sldMk cId="2868918235" sldId="386"/>
            <ac:spMk id="14" creationId="{655DDB76-479B-48CE-B41C-14185B285982}"/>
          </ac:spMkLst>
        </pc:spChg>
        <pc:spChg chg="add mod">
          <ac:chgData name="Rafael Kuffner dos Anjos" userId="3925196f-71a7-46bf-baee-ed570243f2ce" providerId="ADAL" clId="{C60FDBB1-68D0-4C13-A5E1-4FDF88ED9E6D}" dt="2021-10-18T13:25:48.710" v="2301" actId="114"/>
          <ac:spMkLst>
            <pc:docMk/>
            <pc:sldMk cId="2868918235" sldId="386"/>
            <ac:spMk id="15" creationId="{8BEDFCD4-D64C-4EAE-8C93-419330CE1F27}"/>
          </ac:spMkLst>
        </pc:spChg>
        <pc:picChg chg="add mod">
          <ac:chgData name="Rafael Kuffner dos Anjos" userId="3925196f-71a7-46bf-baee-ed570243f2ce" providerId="ADAL" clId="{C60FDBB1-68D0-4C13-A5E1-4FDF88ED9E6D}" dt="2021-10-18T11:47:08.467" v="2032" actId="1076"/>
          <ac:picMkLst>
            <pc:docMk/>
            <pc:sldMk cId="2868918235" sldId="386"/>
            <ac:picMk id="5" creationId="{3180AE9E-EF99-46BE-B8D7-149E178FB42E}"/>
          </ac:picMkLst>
        </pc:picChg>
        <pc:picChg chg="add mod">
          <ac:chgData name="Rafael Kuffner dos Anjos" userId="3925196f-71a7-46bf-baee-ed570243f2ce" providerId="ADAL" clId="{C60FDBB1-68D0-4C13-A5E1-4FDF88ED9E6D}" dt="2021-10-18T11:51:41.930" v="2046" actId="14100"/>
          <ac:picMkLst>
            <pc:docMk/>
            <pc:sldMk cId="2868918235" sldId="386"/>
            <ac:picMk id="7" creationId="{42C02C79-2D08-46F9-9670-A421FFA9E533}"/>
          </ac:picMkLst>
        </pc:picChg>
        <pc:picChg chg="add mod">
          <ac:chgData name="Rafael Kuffner dos Anjos" userId="3925196f-71a7-46bf-baee-ed570243f2ce" providerId="ADAL" clId="{C60FDBB1-68D0-4C13-A5E1-4FDF88ED9E6D}" dt="2021-10-18T11:47:11.618" v="2034" actId="14100"/>
          <ac:picMkLst>
            <pc:docMk/>
            <pc:sldMk cId="2868918235" sldId="386"/>
            <ac:picMk id="9" creationId="{14494C28-C1B6-4B66-BA5F-E17C69E52CDF}"/>
          </ac:picMkLst>
        </pc:picChg>
        <pc:picChg chg="add del mod">
          <ac:chgData name="Rafael Kuffner dos Anjos" userId="3925196f-71a7-46bf-baee-ed570243f2ce" providerId="ADAL" clId="{C60FDBB1-68D0-4C13-A5E1-4FDF88ED9E6D}" dt="2021-10-18T11:46:55.171" v="2017" actId="478"/>
          <ac:picMkLst>
            <pc:docMk/>
            <pc:sldMk cId="2868918235" sldId="386"/>
            <ac:picMk id="11" creationId="{CFD18F36-8DFA-48F5-A085-706C6BB568DB}"/>
          </ac:picMkLst>
        </pc:picChg>
      </pc:sldChg>
      <pc:sldChg chg="addSp delSp modSp new mod setBg">
        <pc:chgData name="Rafael Kuffner dos Anjos" userId="3925196f-71a7-46bf-baee-ed570243f2ce" providerId="ADAL" clId="{C60FDBB1-68D0-4C13-A5E1-4FDF88ED9E6D}" dt="2021-10-18T13:11:03.907" v="2275" actId="313"/>
        <pc:sldMkLst>
          <pc:docMk/>
          <pc:sldMk cId="121597176" sldId="387"/>
        </pc:sldMkLst>
        <pc:spChg chg="mod">
          <ac:chgData name="Rafael Kuffner dos Anjos" userId="3925196f-71a7-46bf-baee-ed570243f2ce" providerId="ADAL" clId="{C60FDBB1-68D0-4C13-A5E1-4FDF88ED9E6D}" dt="2021-10-18T13:10:51.559" v="2242" actId="20577"/>
          <ac:spMkLst>
            <pc:docMk/>
            <pc:sldMk cId="121597176" sldId="387"/>
            <ac:spMk id="2" creationId="{6FE67CD2-BF69-4785-B5FB-D0B16EA8A425}"/>
          </ac:spMkLst>
        </pc:spChg>
        <pc:spChg chg="del">
          <ac:chgData name="Rafael Kuffner dos Anjos" userId="3925196f-71a7-46bf-baee-ed570243f2ce" providerId="ADAL" clId="{C60FDBB1-68D0-4C13-A5E1-4FDF88ED9E6D}" dt="2021-10-18T13:00:43.305" v="2164" actId="478"/>
          <ac:spMkLst>
            <pc:docMk/>
            <pc:sldMk cId="121597176" sldId="387"/>
            <ac:spMk id="3" creationId="{080E6ACF-0910-45B4-9D33-B2C3C24EF5C8}"/>
          </ac:spMkLst>
        </pc:spChg>
        <pc:spChg chg="add del mod">
          <ac:chgData name="Rafael Kuffner dos Anjos" userId="3925196f-71a7-46bf-baee-ed570243f2ce" providerId="ADAL" clId="{C60FDBB1-68D0-4C13-A5E1-4FDF88ED9E6D}" dt="2021-10-18T13:11:03.907" v="2275" actId="313"/>
          <ac:spMkLst>
            <pc:docMk/>
            <pc:sldMk cId="121597176" sldId="387"/>
            <ac:spMk id="16" creationId="{9CA066DD-A210-48BB-8AF6-8B7D72DD3E0D}"/>
          </ac:spMkLst>
        </pc:spChg>
        <pc:spChg chg="add mod">
          <ac:chgData name="Rafael Kuffner dos Anjos" userId="3925196f-71a7-46bf-baee-ed570243f2ce" providerId="ADAL" clId="{C60FDBB1-68D0-4C13-A5E1-4FDF88ED9E6D}" dt="2021-10-18T13:01:17.081" v="2177" actId="1076"/>
          <ac:spMkLst>
            <pc:docMk/>
            <pc:sldMk cId="121597176" sldId="387"/>
            <ac:spMk id="17" creationId="{50D54EE0-7D31-40FA-B7D1-ACBACC7FE7FB}"/>
          </ac:spMkLst>
        </pc:spChg>
        <pc:spChg chg="add">
          <ac:chgData name="Rafael Kuffner dos Anjos" userId="3925196f-71a7-46bf-baee-ed570243f2ce" providerId="ADAL" clId="{C60FDBB1-68D0-4C13-A5E1-4FDF88ED9E6D}" dt="2021-10-18T13:00:53.910" v="2166" actId="26606"/>
          <ac:spMkLst>
            <pc:docMk/>
            <pc:sldMk cId="121597176" sldId="387"/>
            <ac:spMk id="21" creationId="{6EFFF4A2-EB01-4738-9824-8D9A72A51BB9}"/>
          </ac:spMkLst>
        </pc:spChg>
        <pc:spChg chg="add mod">
          <ac:chgData name="Rafael Kuffner dos Anjos" userId="3925196f-71a7-46bf-baee-ed570243f2ce" providerId="ADAL" clId="{C60FDBB1-68D0-4C13-A5E1-4FDF88ED9E6D}" dt="2021-10-18T13:01:23.468" v="2184" actId="20577"/>
          <ac:spMkLst>
            <pc:docMk/>
            <pc:sldMk cId="121597176" sldId="387"/>
            <ac:spMk id="22" creationId="{79AB9357-966A-4A91-8AB5-757551582DA3}"/>
          </ac:spMkLst>
        </pc:spChg>
        <pc:spChg chg="add mod">
          <ac:chgData name="Rafael Kuffner dos Anjos" userId="3925196f-71a7-46bf-baee-ed570243f2ce" providerId="ADAL" clId="{C60FDBB1-68D0-4C13-A5E1-4FDF88ED9E6D}" dt="2021-10-18T13:01:40.072" v="2201" actId="20577"/>
          <ac:spMkLst>
            <pc:docMk/>
            <pc:sldMk cId="121597176" sldId="387"/>
            <ac:spMk id="26" creationId="{9B351A64-0C94-45A4-9F0A-7E2802BDB9D1}"/>
          </ac:spMkLst>
        </pc:spChg>
        <pc:grpChg chg="add">
          <ac:chgData name="Rafael Kuffner dos Anjos" userId="3925196f-71a7-46bf-baee-ed570243f2ce" providerId="ADAL" clId="{C60FDBB1-68D0-4C13-A5E1-4FDF88ED9E6D}" dt="2021-10-18T13:00:53.910" v="2166" actId="26606"/>
          <ac:grpSpMkLst>
            <pc:docMk/>
            <pc:sldMk cId="121597176" sldId="387"/>
            <ac:grpSpMk id="23" creationId="{D4469D90-62FA-49B2-981E-5305361D5A58}"/>
          </ac:grpSpMkLst>
        </pc:grpChg>
        <pc:picChg chg="add del mod">
          <ac:chgData name="Rafael Kuffner dos Anjos" userId="3925196f-71a7-46bf-baee-ed570243f2ce" providerId="ADAL" clId="{C60FDBB1-68D0-4C13-A5E1-4FDF88ED9E6D}" dt="2021-10-18T12:58:27.308" v="2137" actId="478"/>
          <ac:picMkLst>
            <pc:docMk/>
            <pc:sldMk cId="121597176" sldId="387"/>
            <ac:picMk id="5" creationId="{CDC27CC3-1AC8-4751-B837-3EA99A1BA8D6}"/>
          </ac:picMkLst>
        </pc:picChg>
        <pc:picChg chg="add del mod">
          <ac:chgData name="Rafael Kuffner dos Anjos" userId="3925196f-71a7-46bf-baee-ed570243f2ce" providerId="ADAL" clId="{C60FDBB1-68D0-4C13-A5E1-4FDF88ED9E6D}" dt="2021-10-18T12:58:25.868" v="2136" actId="478"/>
          <ac:picMkLst>
            <pc:docMk/>
            <pc:sldMk cId="121597176" sldId="387"/>
            <ac:picMk id="7" creationId="{B47C01C5-F385-4555-A951-8763903C84E0}"/>
          </ac:picMkLst>
        </pc:picChg>
        <pc:picChg chg="add del mod">
          <ac:chgData name="Rafael Kuffner dos Anjos" userId="3925196f-71a7-46bf-baee-ed570243f2ce" providerId="ADAL" clId="{C60FDBB1-68D0-4C13-A5E1-4FDF88ED9E6D}" dt="2021-10-18T12:58:27.759" v="2138" actId="478"/>
          <ac:picMkLst>
            <pc:docMk/>
            <pc:sldMk cId="121597176" sldId="387"/>
            <ac:picMk id="9" creationId="{83B4A0FD-CC5B-4110-A09A-F72C26BF4277}"/>
          </ac:picMkLst>
        </pc:picChg>
        <pc:picChg chg="add mod ord">
          <ac:chgData name="Rafael Kuffner dos Anjos" userId="3925196f-71a7-46bf-baee-ed570243f2ce" providerId="ADAL" clId="{C60FDBB1-68D0-4C13-A5E1-4FDF88ED9E6D}" dt="2021-10-18T13:01:07.087" v="2170" actId="1076"/>
          <ac:picMkLst>
            <pc:docMk/>
            <pc:sldMk cId="121597176" sldId="387"/>
            <ac:picMk id="11" creationId="{2336B29B-2E54-42A4-AF1F-A69BBD5F9315}"/>
          </ac:picMkLst>
        </pc:picChg>
        <pc:picChg chg="add mod">
          <ac:chgData name="Rafael Kuffner dos Anjos" userId="3925196f-71a7-46bf-baee-ed570243f2ce" providerId="ADAL" clId="{C60FDBB1-68D0-4C13-A5E1-4FDF88ED9E6D}" dt="2021-10-18T13:01:04.627" v="2169" actId="1076"/>
          <ac:picMkLst>
            <pc:docMk/>
            <pc:sldMk cId="121597176" sldId="387"/>
            <ac:picMk id="13" creationId="{E9FC06DD-5DCE-4614-9570-77D9D85DBCA5}"/>
          </ac:picMkLst>
        </pc:picChg>
        <pc:picChg chg="add mod">
          <ac:chgData name="Rafael Kuffner dos Anjos" userId="3925196f-71a7-46bf-baee-ed570243f2ce" providerId="ADAL" clId="{C60FDBB1-68D0-4C13-A5E1-4FDF88ED9E6D}" dt="2021-10-18T13:01:04.627" v="2169" actId="1076"/>
          <ac:picMkLst>
            <pc:docMk/>
            <pc:sldMk cId="121597176" sldId="387"/>
            <ac:picMk id="15" creationId="{31D68B76-D85F-423B-A38E-F943316401D5}"/>
          </ac:picMkLst>
        </pc:picChg>
      </pc:sldChg>
      <pc:sldChg chg="addSp delSp modSp new mod setBg">
        <pc:chgData name="Rafael Kuffner dos Anjos" userId="3925196f-71a7-46bf-baee-ed570243f2ce" providerId="ADAL" clId="{C60FDBB1-68D0-4C13-A5E1-4FDF88ED9E6D}" dt="2021-10-18T13:53:35.203" v="2692" actId="20577"/>
        <pc:sldMkLst>
          <pc:docMk/>
          <pc:sldMk cId="2558927058" sldId="388"/>
        </pc:sldMkLst>
        <pc:spChg chg="mod">
          <ac:chgData name="Rafael Kuffner dos Anjos" userId="3925196f-71a7-46bf-baee-ed570243f2ce" providerId="ADAL" clId="{C60FDBB1-68D0-4C13-A5E1-4FDF88ED9E6D}" dt="2021-10-18T13:53:24.134" v="2682" actId="26606"/>
          <ac:spMkLst>
            <pc:docMk/>
            <pc:sldMk cId="2558927058" sldId="388"/>
            <ac:spMk id="2" creationId="{861E7EB4-C76D-4DCA-B929-49BA6B20FCE6}"/>
          </ac:spMkLst>
        </pc:spChg>
        <pc:spChg chg="mod ord">
          <ac:chgData name="Rafael Kuffner dos Anjos" userId="3925196f-71a7-46bf-baee-ed570243f2ce" providerId="ADAL" clId="{C60FDBB1-68D0-4C13-A5E1-4FDF88ED9E6D}" dt="2021-10-18T13:53:35.203" v="2692" actId="20577"/>
          <ac:spMkLst>
            <pc:docMk/>
            <pc:sldMk cId="2558927058" sldId="388"/>
            <ac:spMk id="3" creationId="{96B83307-8710-4100-BB2A-45A861718C71}"/>
          </ac:spMkLst>
        </pc:spChg>
        <pc:spChg chg="add">
          <ac:chgData name="Rafael Kuffner dos Anjos" userId="3925196f-71a7-46bf-baee-ed570243f2ce" providerId="ADAL" clId="{C60FDBB1-68D0-4C13-A5E1-4FDF88ED9E6D}" dt="2021-10-18T13:53:24.134" v="2682" actId="26606"/>
          <ac:spMkLst>
            <pc:docMk/>
            <pc:sldMk cId="2558927058" sldId="388"/>
            <ac:spMk id="10" creationId="{72D05657-94EE-4B2D-BC1B-A1D065063658}"/>
          </ac:spMkLst>
        </pc:spChg>
        <pc:spChg chg="add">
          <ac:chgData name="Rafael Kuffner dos Anjos" userId="3925196f-71a7-46bf-baee-ed570243f2ce" providerId="ADAL" clId="{C60FDBB1-68D0-4C13-A5E1-4FDF88ED9E6D}" dt="2021-10-18T13:53:24.134" v="2682" actId="26606"/>
          <ac:spMkLst>
            <pc:docMk/>
            <pc:sldMk cId="2558927058" sldId="388"/>
            <ac:spMk id="12" creationId="{7586665A-47B3-4AEE-BC94-15D89FF706B3}"/>
          </ac:spMkLst>
        </pc:spChg>
        <pc:picChg chg="add mod ord">
          <ac:chgData name="Rafael Kuffner dos Anjos" userId="3925196f-71a7-46bf-baee-ed570243f2ce" providerId="ADAL" clId="{C60FDBB1-68D0-4C13-A5E1-4FDF88ED9E6D}" dt="2021-10-18T13:53:24.134" v="2682" actId="26606"/>
          <ac:picMkLst>
            <pc:docMk/>
            <pc:sldMk cId="2558927058" sldId="388"/>
            <ac:picMk id="4" creationId="{835B055D-2C69-4BA3-86FF-8D65BBD69599}"/>
          </ac:picMkLst>
        </pc:picChg>
        <pc:picChg chg="add mod">
          <ac:chgData name="Rafael Kuffner dos Anjos" userId="3925196f-71a7-46bf-baee-ed570243f2ce" providerId="ADAL" clId="{C60FDBB1-68D0-4C13-A5E1-4FDF88ED9E6D}" dt="2021-10-18T13:53:24.134" v="2682" actId="26606"/>
          <ac:picMkLst>
            <pc:docMk/>
            <pc:sldMk cId="2558927058" sldId="388"/>
            <ac:picMk id="5" creationId="{1D5E4924-E1E1-4838-98B6-D0715ECB1640}"/>
          </ac:picMkLst>
        </pc:picChg>
        <pc:picChg chg="add del mod">
          <ac:chgData name="Rafael Kuffner dos Anjos" userId="3925196f-71a7-46bf-baee-ed570243f2ce" providerId="ADAL" clId="{C60FDBB1-68D0-4C13-A5E1-4FDF88ED9E6D}" dt="2021-10-18T13:52:22.437" v="2564" actId="478"/>
          <ac:picMkLst>
            <pc:docMk/>
            <pc:sldMk cId="2558927058" sldId="388"/>
            <ac:picMk id="7" creationId="{2EFA74D0-E27B-4D4B-AEDC-9E417C41F800}"/>
          </ac:picMkLst>
        </pc:picChg>
        <pc:picChg chg="add del mod">
          <ac:chgData name="Rafael Kuffner dos Anjos" userId="3925196f-71a7-46bf-baee-ed570243f2ce" providerId="ADAL" clId="{C60FDBB1-68D0-4C13-A5E1-4FDF88ED9E6D}" dt="2021-10-18T13:53:18.689" v="2678" actId="478"/>
          <ac:picMkLst>
            <pc:docMk/>
            <pc:sldMk cId="2558927058" sldId="388"/>
            <ac:picMk id="9" creationId="{1F778F72-9800-4C84-8E4C-777FE4EB8C87}"/>
          </ac:picMkLst>
        </pc:picChg>
      </pc:sldChg>
      <pc:sldChg chg="modSp new mod">
        <pc:chgData name="Rafael Kuffner dos Anjos" userId="3925196f-71a7-46bf-baee-ed570243f2ce" providerId="ADAL" clId="{C60FDBB1-68D0-4C13-A5E1-4FDF88ED9E6D}" dt="2021-10-18T14:00:42.898" v="2810" actId="20577"/>
        <pc:sldMkLst>
          <pc:docMk/>
          <pc:sldMk cId="3327811374" sldId="389"/>
        </pc:sldMkLst>
        <pc:spChg chg="mod">
          <ac:chgData name="Rafael Kuffner dos Anjos" userId="3925196f-71a7-46bf-baee-ed570243f2ce" providerId="ADAL" clId="{C60FDBB1-68D0-4C13-A5E1-4FDF88ED9E6D}" dt="2021-10-18T14:00:23.093" v="2770" actId="20577"/>
          <ac:spMkLst>
            <pc:docMk/>
            <pc:sldMk cId="3327811374" sldId="389"/>
            <ac:spMk id="2" creationId="{BF29AB4A-2693-4E75-B782-B2F3E278457A}"/>
          </ac:spMkLst>
        </pc:spChg>
        <pc:spChg chg="mod">
          <ac:chgData name="Rafael Kuffner dos Anjos" userId="3925196f-71a7-46bf-baee-ed570243f2ce" providerId="ADAL" clId="{C60FDBB1-68D0-4C13-A5E1-4FDF88ED9E6D}" dt="2021-10-18T14:00:42.898" v="2810" actId="20577"/>
          <ac:spMkLst>
            <pc:docMk/>
            <pc:sldMk cId="3327811374" sldId="389"/>
            <ac:spMk id="3" creationId="{A91168B4-15B7-4860-87BE-94668B2A3EDE}"/>
          </ac:spMkLst>
        </pc:spChg>
      </pc:sldChg>
      <pc:sldMasterChg chg="modSldLayout">
        <pc:chgData name="Rafael Kuffner dos Anjos" userId="3925196f-71a7-46bf-baee-ed570243f2ce" providerId="ADAL" clId="{C60FDBB1-68D0-4C13-A5E1-4FDF88ED9E6D}" dt="2021-10-18T09:01:34.575" v="7" actId="14100"/>
        <pc:sldMasterMkLst>
          <pc:docMk/>
          <pc:sldMasterMk cId="1284826330" sldId="2147483648"/>
        </pc:sldMasterMkLst>
        <pc:sldLayoutChg chg="addSp delSp modSp mod">
          <pc:chgData name="Rafael Kuffner dos Anjos" userId="3925196f-71a7-46bf-baee-ed570243f2ce" providerId="ADAL" clId="{C60FDBB1-68D0-4C13-A5E1-4FDF88ED9E6D}" dt="2021-10-18T09:01:34.575" v="7" actId="14100"/>
          <pc:sldLayoutMkLst>
            <pc:docMk/>
            <pc:sldMasterMk cId="1284826330" sldId="2147483648"/>
            <pc:sldLayoutMk cId="4166713732" sldId="2147483660"/>
          </pc:sldLayoutMkLst>
          <pc:spChg chg="add mod">
            <ac:chgData name="Rafael Kuffner dos Anjos" userId="3925196f-71a7-46bf-baee-ed570243f2ce" providerId="ADAL" clId="{C60FDBB1-68D0-4C13-A5E1-4FDF88ED9E6D}" dt="2021-10-18T09:01:17.090" v="3"/>
            <ac:spMkLst>
              <pc:docMk/>
              <pc:sldMasterMk cId="1284826330" sldId="2147483648"/>
              <pc:sldLayoutMk cId="4166713732" sldId="2147483660"/>
              <ac:spMk id="8" creationId="{5657796C-2447-4C8A-8267-064D782629E7}"/>
            </ac:spMkLst>
          </pc:spChg>
          <pc:spChg chg="del">
            <ac:chgData name="Rafael Kuffner dos Anjos" userId="3925196f-71a7-46bf-baee-ed570243f2ce" providerId="ADAL" clId="{C60FDBB1-68D0-4C13-A5E1-4FDF88ED9E6D}" dt="2021-10-18T09:01:06.720" v="2" actId="478"/>
            <ac:spMkLst>
              <pc:docMk/>
              <pc:sldMasterMk cId="1284826330" sldId="2147483648"/>
              <pc:sldLayoutMk cId="4166713732" sldId="2147483660"/>
              <ac:spMk id="23" creationId="{00000000-0000-0000-0000-000000000000}"/>
            </ac:spMkLst>
          </pc:spChg>
          <pc:spChg chg="mod">
            <ac:chgData name="Rafael Kuffner dos Anjos" userId="3925196f-71a7-46bf-baee-ed570243f2ce" providerId="ADAL" clId="{C60FDBB1-68D0-4C13-A5E1-4FDF88ED9E6D}" dt="2021-10-18T09:01:34.575" v="7" actId="14100"/>
            <ac:spMkLst>
              <pc:docMk/>
              <pc:sldMasterMk cId="1284826330" sldId="2147483648"/>
              <pc:sldLayoutMk cId="4166713732" sldId="2147483660"/>
              <ac:spMk id="24" creationId="{00000000-0000-0000-0000-000000000000}"/>
            </ac:spMkLst>
          </pc:spChg>
          <pc:spChg chg="mod">
            <ac:chgData name="Rafael Kuffner dos Anjos" userId="3925196f-71a7-46bf-baee-ed570243f2ce" providerId="ADAL" clId="{C60FDBB1-68D0-4C13-A5E1-4FDF88ED9E6D}" dt="2021-10-18T09:01:31.985" v="6" actId="14100"/>
            <ac:spMkLst>
              <pc:docMk/>
              <pc:sldMasterMk cId="1284826330" sldId="2147483648"/>
              <pc:sldLayoutMk cId="4166713732" sldId="2147483660"/>
              <ac:spMk id="25" creationId="{00000000-0000-0000-0000-000000000000}"/>
            </ac:spMkLst>
          </pc:spChg>
          <pc:picChg chg="add mod">
            <ac:chgData name="Rafael Kuffner dos Anjos" userId="3925196f-71a7-46bf-baee-ed570243f2ce" providerId="ADAL" clId="{C60FDBB1-68D0-4C13-A5E1-4FDF88ED9E6D}" dt="2021-10-18T09:01:17.090" v="3"/>
            <ac:picMkLst>
              <pc:docMk/>
              <pc:sldMasterMk cId="1284826330" sldId="2147483648"/>
              <pc:sldLayoutMk cId="4166713732" sldId="2147483660"/>
              <ac:picMk id="7" creationId="{0FE08855-2FCA-4D2A-892C-3D347AE0B0C3}"/>
            </ac:picMkLst>
          </pc:picChg>
          <pc:picChg chg="del">
            <ac:chgData name="Rafael Kuffner dos Anjos" userId="3925196f-71a7-46bf-baee-ed570243f2ce" providerId="ADAL" clId="{C60FDBB1-68D0-4C13-A5E1-4FDF88ED9E6D}" dt="2021-10-18T09:01:04.146" v="1" actId="478"/>
            <ac:picMkLst>
              <pc:docMk/>
              <pc:sldMasterMk cId="1284826330" sldId="2147483648"/>
              <pc:sldLayoutMk cId="4166713732" sldId="2147483660"/>
              <ac:picMk id="22" creationId="{00000000-0000-0000-0000-000000000000}"/>
            </ac:picMkLst>
          </pc:picChg>
        </pc:sldLayoutChg>
      </pc:sldMasterChg>
    </pc:docChg>
  </pc:docChgLst>
  <pc:docChgLst>
    <pc:chgData name="Rafael Kuffner dos Anjos" userId="3925196f-71a7-46bf-baee-ed570243f2ce" providerId="ADAL" clId="{62DAFA0D-5A87-4DCD-8586-46DC5ECDC8E4}"/>
    <pc:docChg chg="delSld modSld">
      <pc:chgData name="Rafael Kuffner dos Anjos" userId="3925196f-71a7-46bf-baee-ed570243f2ce" providerId="ADAL" clId="{62DAFA0D-5A87-4DCD-8586-46DC5ECDC8E4}" dt="2021-09-14T12:12:24.826" v="10" actId="20577"/>
      <pc:docMkLst>
        <pc:docMk/>
      </pc:docMkLst>
      <pc:sldChg chg="modSp mod">
        <pc:chgData name="Rafael Kuffner dos Anjos" userId="3925196f-71a7-46bf-baee-ed570243f2ce" providerId="ADAL" clId="{62DAFA0D-5A87-4DCD-8586-46DC5ECDC8E4}" dt="2021-09-14T12:12:24.826" v="10" actId="20577"/>
        <pc:sldMkLst>
          <pc:docMk/>
          <pc:sldMk cId="2250373187" sldId="256"/>
        </pc:sldMkLst>
        <pc:spChg chg="mod">
          <ac:chgData name="Rafael Kuffner dos Anjos" userId="3925196f-71a7-46bf-baee-ed570243f2ce" providerId="ADAL" clId="{62DAFA0D-5A87-4DCD-8586-46DC5ECDC8E4}" dt="2021-09-14T12:12:24.826" v="10" actId="20577"/>
          <ac:spMkLst>
            <pc:docMk/>
            <pc:sldMk cId="2250373187" sldId="256"/>
            <ac:spMk id="2" creationId="{80B9CD96-C14B-44A5-91B1-55D9A499211B}"/>
          </ac:spMkLst>
        </pc:spChg>
      </pc:sldChg>
      <pc:sldChg chg="del">
        <pc:chgData name="Rafael Kuffner dos Anjos" userId="3925196f-71a7-46bf-baee-ed570243f2ce" providerId="ADAL" clId="{62DAFA0D-5A87-4DCD-8586-46DC5ECDC8E4}" dt="2021-09-14T12:12:17.318" v="0" actId="47"/>
        <pc:sldMkLst>
          <pc:docMk/>
          <pc:sldMk cId="773643261" sldId="257"/>
        </pc:sldMkLst>
      </pc:sldChg>
      <pc:sldChg chg="del">
        <pc:chgData name="Rafael Kuffner dos Anjos" userId="3925196f-71a7-46bf-baee-ed570243f2ce" providerId="ADAL" clId="{62DAFA0D-5A87-4DCD-8586-46DC5ECDC8E4}" dt="2021-09-14T12:12:17.318" v="0" actId="47"/>
        <pc:sldMkLst>
          <pc:docMk/>
          <pc:sldMk cId="2618510689" sldId="258"/>
        </pc:sldMkLst>
      </pc:sldChg>
      <pc:sldChg chg="del">
        <pc:chgData name="Rafael Kuffner dos Anjos" userId="3925196f-71a7-46bf-baee-ed570243f2ce" providerId="ADAL" clId="{62DAFA0D-5A87-4DCD-8586-46DC5ECDC8E4}" dt="2021-09-14T12:12:17.318" v="0" actId="47"/>
        <pc:sldMkLst>
          <pc:docMk/>
          <pc:sldMk cId="2626564959" sldId="259"/>
        </pc:sldMkLst>
      </pc:sldChg>
      <pc:sldChg chg="del">
        <pc:chgData name="Rafael Kuffner dos Anjos" userId="3925196f-71a7-46bf-baee-ed570243f2ce" providerId="ADAL" clId="{62DAFA0D-5A87-4DCD-8586-46DC5ECDC8E4}" dt="2021-09-14T12:12:17.318" v="0" actId="47"/>
        <pc:sldMkLst>
          <pc:docMk/>
          <pc:sldMk cId="1741759209" sldId="260"/>
        </pc:sldMkLst>
      </pc:sldChg>
      <pc:sldChg chg="del">
        <pc:chgData name="Rafael Kuffner dos Anjos" userId="3925196f-71a7-46bf-baee-ed570243f2ce" providerId="ADAL" clId="{62DAFA0D-5A87-4DCD-8586-46DC5ECDC8E4}" dt="2021-09-14T12:12:17.318" v="0" actId="47"/>
        <pc:sldMkLst>
          <pc:docMk/>
          <pc:sldMk cId="3693817968" sldId="261"/>
        </pc:sldMkLst>
      </pc:sldChg>
      <pc:sldChg chg="del">
        <pc:chgData name="Rafael Kuffner dos Anjos" userId="3925196f-71a7-46bf-baee-ed570243f2ce" providerId="ADAL" clId="{62DAFA0D-5A87-4DCD-8586-46DC5ECDC8E4}" dt="2021-09-14T12:12:17.318" v="0" actId="47"/>
        <pc:sldMkLst>
          <pc:docMk/>
          <pc:sldMk cId="992679370" sldId="262"/>
        </pc:sldMkLst>
      </pc:sldChg>
      <pc:sldChg chg="del">
        <pc:chgData name="Rafael Kuffner dos Anjos" userId="3925196f-71a7-46bf-baee-ed570243f2ce" providerId="ADAL" clId="{62DAFA0D-5A87-4DCD-8586-46DC5ECDC8E4}" dt="2021-09-14T12:12:17.318" v="0" actId="47"/>
        <pc:sldMkLst>
          <pc:docMk/>
          <pc:sldMk cId="4042091567" sldId="263"/>
        </pc:sldMkLst>
      </pc:sldChg>
      <pc:sldChg chg="del">
        <pc:chgData name="Rafael Kuffner dos Anjos" userId="3925196f-71a7-46bf-baee-ed570243f2ce" providerId="ADAL" clId="{62DAFA0D-5A87-4DCD-8586-46DC5ECDC8E4}" dt="2021-09-14T12:12:17.318" v="0" actId="47"/>
        <pc:sldMkLst>
          <pc:docMk/>
          <pc:sldMk cId="4007352231" sldId="264"/>
        </pc:sldMkLst>
      </pc:sldChg>
      <pc:sldChg chg="del">
        <pc:chgData name="Rafael Kuffner dos Anjos" userId="3925196f-71a7-46bf-baee-ed570243f2ce" providerId="ADAL" clId="{62DAFA0D-5A87-4DCD-8586-46DC5ECDC8E4}" dt="2021-09-14T12:12:17.318" v="0" actId="47"/>
        <pc:sldMkLst>
          <pc:docMk/>
          <pc:sldMk cId="3701494299" sldId="265"/>
        </pc:sldMkLst>
      </pc:sldChg>
      <pc:sldChg chg="del">
        <pc:chgData name="Rafael Kuffner dos Anjos" userId="3925196f-71a7-46bf-baee-ed570243f2ce" providerId="ADAL" clId="{62DAFA0D-5A87-4DCD-8586-46DC5ECDC8E4}" dt="2021-09-14T12:12:17.318" v="0" actId="47"/>
        <pc:sldMkLst>
          <pc:docMk/>
          <pc:sldMk cId="3528289736" sldId="266"/>
        </pc:sldMkLst>
      </pc:sldChg>
      <pc:sldChg chg="del">
        <pc:chgData name="Rafael Kuffner dos Anjos" userId="3925196f-71a7-46bf-baee-ed570243f2ce" providerId="ADAL" clId="{62DAFA0D-5A87-4DCD-8586-46DC5ECDC8E4}" dt="2021-09-14T12:12:17.318" v="0" actId="47"/>
        <pc:sldMkLst>
          <pc:docMk/>
          <pc:sldMk cId="732190984" sldId="267"/>
        </pc:sldMkLst>
      </pc:sldChg>
      <pc:sldChg chg="del">
        <pc:chgData name="Rafael Kuffner dos Anjos" userId="3925196f-71a7-46bf-baee-ed570243f2ce" providerId="ADAL" clId="{62DAFA0D-5A87-4DCD-8586-46DC5ECDC8E4}" dt="2021-09-14T12:12:17.318" v="0" actId="47"/>
        <pc:sldMkLst>
          <pc:docMk/>
          <pc:sldMk cId="3343880058" sldId="268"/>
        </pc:sldMkLst>
      </pc:sldChg>
      <pc:sldChg chg="del">
        <pc:chgData name="Rafael Kuffner dos Anjos" userId="3925196f-71a7-46bf-baee-ed570243f2ce" providerId="ADAL" clId="{62DAFA0D-5A87-4DCD-8586-46DC5ECDC8E4}" dt="2021-09-14T12:12:17.318" v="0" actId="47"/>
        <pc:sldMkLst>
          <pc:docMk/>
          <pc:sldMk cId="2728283146" sldId="269"/>
        </pc:sldMkLst>
      </pc:sldChg>
      <pc:sldChg chg="del">
        <pc:chgData name="Rafael Kuffner dos Anjos" userId="3925196f-71a7-46bf-baee-ed570243f2ce" providerId="ADAL" clId="{62DAFA0D-5A87-4DCD-8586-46DC5ECDC8E4}" dt="2021-09-14T12:12:17.318" v="0" actId="47"/>
        <pc:sldMkLst>
          <pc:docMk/>
          <pc:sldMk cId="372906909" sldId="270"/>
        </pc:sldMkLst>
      </pc:sldChg>
    </pc:docChg>
  </pc:docChgLst>
  <pc:docChgLst>
    <pc:chgData name="Rafael Kuffner dos Anjos" userId="3925196f-71a7-46bf-baee-ed570243f2ce" providerId="ADAL" clId="{53062A82-23AF-4EB8-ABAB-FDE75936E6DD}"/>
    <pc:docChg chg="undo custSel addSld delSld modSld sldOrd modMainMaster">
      <pc:chgData name="Rafael Kuffner dos Anjos" userId="3925196f-71a7-46bf-baee-ed570243f2ce" providerId="ADAL" clId="{53062A82-23AF-4EB8-ABAB-FDE75936E6DD}" dt="2021-09-14T12:11:25.118" v="1267" actId="20577"/>
      <pc:docMkLst>
        <pc:docMk/>
      </pc:docMkLst>
      <pc:sldChg chg="addSp delSp modSp mod modAnim">
        <pc:chgData name="Rafael Kuffner dos Anjos" userId="3925196f-71a7-46bf-baee-ed570243f2ce" providerId="ADAL" clId="{53062A82-23AF-4EB8-ABAB-FDE75936E6DD}" dt="2021-09-14T10:30:05.568" v="267"/>
        <pc:sldMkLst>
          <pc:docMk/>
          <pc:sldMk cId="773643261" sldId="257"/>
        </pc:sldMkLst>
        <pc:spChg chg="add mod">
          <ac:chgData name="Rafael Kuffner dos Anjos" userId="3925196f-71a7-46bf-baee-ed570243f2ce" providerId="ADAL" clId="{53062A82-23AF-4EB8-ABAB-FDE75936E6DD}" dt="2021-09-14T10:29:33.393" v="260" actId="1076"/>
          <ac:spMkLst>
            <pc:docMk/>
            <pc:sldMk cId="773643261" sldId="257"/>
            <ac:spMk id="82" creationId="{3CB1D931-EE7E-414C-8FFB-D27DAE8BA80D}"/>
          </ac:spMkLst>
        </pc:spChg>
        <pc:spChg chg="add mod">
          <ac:chgData name="Rafael Kuffner dos Anjos" userId="3925196f-71a7-46bf-baee-ed570243f2ce" providerId="ADAL" clId="{53062A82-23AF-4EB8-ABAB-FDE75936E6DD}" dt="2021-09-14T10:29:35.623" v="261" actId="1076"/>
          <ac:spMkLst>
            <pc:docMk/>
            <pc:sldMk cId="773643261" sldId="257"/>
            <ac:spMk id="83" creationId="{E5F3A411-4FF0-450F-8AD7-C2D1054B10D8}"/>
          </ac:spMkLst>
        </pc:spChg>
        <pc:spChg chg="add mod">
          <ac:chgData name="Rafael Kuffner dos Anjos" userId="3925196f-71a7-46bf-baee-ed570243f2ce" providerId="ADAL" clId="{53062A82-23AF-4EB8-ABAB-FDE75936E6DD}" dt="2021-09-14T10:20:46.249" v="101" actId="2711"/>
          <ac:spMkLst>
            <pc:docMk/>
            <pc:sldMk cId="773643261" sldId="257"/>
            <ac:spMk id="84" creationId="{2FE38C6A-BC03-4E9E-BCE6-5ECCF0C47928}"/>
          </ac:spMkLst>
        </pc:spChg>
        <pc:spChg chg="add mod">
          <ac:chgData name="Rafael Kuffner dos Anjos" userId="3925196f-71a7-46bf-baee-ed570243f2ce" providerId="ADAL" clId="{53062A82-23AF-4EB8-ABAB-FDE75936E6DD}" dt="2021-09-14T10:18:24.774" v="43" actId="1076"/>
          <ac:spMkLst>
            <pc:docMk/>
            <pc:sldMk cId="773643261" sldId="257"/>
            <ac:spMk id="86" creationId="{E59254E6-2626-4B87-891D-CD8A3FA1D378}"/>
          </ac:spMkLst>
        </pc:spChg>
        <pc:spChg chg="add del mod">
          <ac:chgData name="Rafael Kuffner dos Anjos" userId="3925196f-71a7-46bf-baee-ed570243f2ce" providerId="ADAL" clId="{53062A82-23AF-4EB8-ABAB-FDE75936E6DD}" dt="2021-09-14T10:20:34.423" v="100" actId="1076"/>
          <ac:spMkLst>
            <pc:docMk/>
            <pc:sldMk cId="773643261" sldId="257"/>
            <ac:spMk id="94" creationId="{10E5F155-1D0E-47E5-A147-C4187BB4AAD7}"/>
          </ac:spMkLst>
        </pc:spChg>
        <pc:grpChg chg="add mod">
          <ac:chgData name="Rafael Kuffner dos Anjos" userId="3925196f-71a7-46bf-baee-ed570243f2ce" providerId="ADAL" clId="{53062A82-23AF-4EB8-ABAB-FDE75936E6DD}" dt="2021-09-14T10:17:44.834" v="22" actId="164"/>
          <ac:grpSpMkLst>
            <pc:docMk/>
            <pc:sldMk cId="773643261" sldId="257"/>
            <ac:grpSpMk id="85" creationId="{25F483A5-B8E3-4412-A82C-02AF84736D4C}"/>
          </ac:grpSpMkLst>
        </pc:grpChg>
        <pc:cxnChg chg="mod">
          <ac:chgData name="Rafael Kuffner dos Anjos" userId="3925196f-71a7-46bf-baee-ed570243f2ce" providerId="ADAL" clId="{53062A82-23AF-4EB8-ABAB-FDE75936E6DD}" dt="2021-09-14T10:17:44.834" v="22" actId="164"/>
          <ac:cxnSpMkLst>
            <pc:docMk/>
            <pc:sldMk cId="773643261" sldId="257"/>
            <ac:cxnSpMk id="26" creationId="{C64E5580-2010-4DCD-A6F7-E70F15F322E8}"/>
          </ac:cxnSpMkLst>
        </pc:cxnChg>
        <pc:cxnChg chg="mod">
          <ac:chgData name="Rafael Kuffner dos Anjos" userId="3925196f-71a7-46bf-baee-ed570243f2ce" providerId="ADAL" clId="{53062A82-23AF-4EB8-ABAB-FDE75936E6DD}" dt="2021-09-14T10:17:44.834" v="22" actId="164"/>
          <ac:cxnSpMkLst>
            <pc:docMk/>
            <pc:sldMk cId="773643261" sldId="257"/>
            <ac:cxnSpMk id="27" creationId="{AAABE8BA-2571-4D94-8419-BB2E16F73898}"/>
          </ac:cxnSpMkLst>
        </pc:cxnChg>
        <pc:cxnChg chg="mod">
          <ac:chgData name="Rafael Kuffner dos Anjos" userId="3925196f-71a7-46bf-baee-ed570243f2ce" providerId="ADAL" clId="{53062A82-23AF-4EB8-ABAB-FDE75936E6DD}" dt="2021-09-14T10:17:44.834" v="22" actId="164"/>
          <ac:cxnSpMkLst>
            <pc:docMk/>
            <pc:sldMk cId="773643261" sldId="257"/>
            <ac:cxnSpMk id="28" creationId="{F6FBFDC1-0E54-496B-88F5-7CE09C2EE693}"/>
          </ac:cxnSpMkLst>
        </pc:cxnChg>
        <pc:cxnChg chg="mod">
          <ac:chgData name="Rafael Kuffner dos Anjos" userId="3925196f-71a7-46bf-baee-ed570243f2ce" providerId="ADAL" clId="{53062A82-23AF-4EB8-ABAB-FDE75936E6DD}" dt="2021-09-14T10:17:44.834" v="22" actId="164"/>
          <ac:cxnSpMkLst>
            <pc:docMk/>
            <pc:sldMk cId="773643261" sldId="257"/>
            <ac:cxnSpMk id="29" creationId="{70178705-0EEA-45F9-80C8-8775B6D3E2CD}"/>
          </ac:cxnSpMkLst>
        </pc:cxnChg>
        <pc:cxnChg chg="mod">
          <ac:chgData name="Rafael Kuffner dos Anjos" userId="3925196f-71a7-46bf-baee-ed570243f2ce" providerId="ADAL" clId="{53062A82-23AF-4EB8-ABAB-FDE75936E6DD}" dt="2021-09-14T10:17:44.834" v="22" actId="164"/>
          <ac:cxnSpMkLst>
            <pc:docMk/>
            <pc:sldMk cId="773643261" sldId="257"/>
            <ac:cxnSpMk id="30" creationId="{9B757DC0-53E5-41A5-BC3D-B03908F7EC56}"/>
          </ac:cxnSpMkLst>
        </pc:cxnChg>
        <pc:cxnChg chg="mod">
          <ac:chgData name="Rafael Kuffner dos Anjos" userId="3925196f-71a7-46bf-baee-ed570243f2ce" providerId="ADAL" clId="{53062A82-23AF-4EB8-ABAB-FDE75936E6DD}" dt="2021-09-14T10:17:44.834" v="22" actId="164"/>
          <ac:cxnSpMkLst>
            <pc:docMk/>
            <pc:sldMk cId="773643261" sldId="257"/>
            <ac:cxnSpMk id="31" creationId="{8B200FD3-5836-4AF0-9073-1418BDC007BC}"/>
          </ac:cxnSpMkLst>
        </pc:cxnChg>
        <pc:cxnChg chg="mod">
          <ac:chgData name="Rafael Kuffner dos Anjos" userId="3925196f-71a7-46bf-baee-ed570243f2ce" providerId="ADAL" clId="{53062A82-23AF-4EB8-ABAB-FDE75936E6DD}" dt="2021-09-14T10:17:44.834" v="22" actId="164"/>
          <ac:cxnSpMkLst>
            <pc:docMk/>
            <pc:sldMk cId="773643261" sldId="257"/>
            <ac:cxnSpMk id="32" creationId="{2DB7EF0B-B840-4A1C-B226-26C27451FBB1}"/>
          </ac:cxnSpMkLst>
        </pc:cxnChg>
        <pc:cxnChg chg="mod">
          <ac:chgData name="Rafael Kuffner dos Anjos" userId="3925196f-71a7-46bf-baee-ed570243f2ce" providerId="ADAL" clId="{53062A82-23AF-4EB8-ABAB-FDE75936E6DD}" dt="2021-09-14T10:17:44.834" v="22" actId="164"/>
          <ac:cxnSpMkLst>
            <pc:docMk/>
            <pc:sldMk cId="773643261" sldId="257"/>
            <ac:cxnSpMk id="47" creationId="{0E284F2D-E305-47F1-8517-589D9375AA1C}"/>
          </ac:cxnSpMkLst>
        </pc:cxnChg>
        <pc:cxnChg chg="mod">
          <ac:chgData name="Rafael Kuffner dos Anjos" userId="3925196f-71a7-46bf-baee-ed570243f2ce" providerId="ADAL" clId="{53062A82-23AF-4EB8-ABAB-FDE75936E6DD}" dt="2021-09-14T10:17:44.834" v="22" actId="164"/>
          <ac:cxnSpMkLst>
            <pc:docMk/>
            <pc:sldMk cId="773643261" sldId="257"/>
            <ac:cxnSpMk id="48" creationId="{AA45912D-4B42-4F3E-B8C3-820EF9C19014}"/>
          </ac:cxnSpMkLst>
        </pc:cxnChg>
        <pc:cxnChg chg="mod">
          <ac:chgData name="Rafael Kuffner dos Anjos" userId="3925196f-71a7-46bf-baee-ed570243f2ce" providerId="ADAL" clId="{53062A82-23AF-4EB8-ABAB-FDE75936E6DD}" dt="2021-09-14T10:17:44.834" v="22" actId="164"/>
          <ac:cxnSpMkLst>
            <pc:docMk/>
            <pc:sldMk cId="773643261" sldId="257"/>
            <ac:cxnSpMk id="49" creationId="{0E1451F3-BF14-43F9-8B54-0FF0AF6A8396}"/>
          </ac:cxnSpMkLst>
        </pc:cxnChg>
        <pc:cxnChg chg="mod">
          <ac:chgData name="Rafael Kuffner dos Anjos" userId="3925196f-71a7-46bf-baee-ed570243f2ce" providerId="ADAL" clId="{53062A82-23AF-4EB8-ABAB-FDE75936E6DD}" dt="2021-09-14T10:17:44.834" v="22" actId="164"/>
          <ac:cxnSpMkLst>
            <pc:docMk/>
            <pc:sldMk cId="773643261" sldId="257"/>
            <ac:cxnSpMk id="50" creationId="{1ADDFACB-4B2E-47E5-B973-AD7EFEFE0952}"/>
          </ac:cxnSpMkLst>
        </pc:cxnChg>
        <pc:cxnChg chg="mod">
          <ac:chgData name="Rafael Kuffner dos Anjos" userId="3925196f-71a7-46bf-baee-ed570243f2ce" providerId="ADAL" clId="{53062A82-23AF-4EB8-ABAB-FDE75936E6DD}" dt="2021-09-14T10:17:44.834" v="22" actId="164"/>
          <ac:cxnSpMkLst>
            <pc:docMk/>
            <pc:sldMk cId="773643261" sldId="257"/>
            <ac:cxnSpMk id="51" creationId="{DA4F14AF-D103-46D1-A961-66B8C4B0E6F6}"/>
          </ac:cxnSpMkLst>
        </pc:cxnChg>
        <pc:cxnChg chg="mod">
          <ac:chgData name="Rafael Kuffner dos Anjos" userId="3925196f-71a7-46bf-baee-ed570243f2ce" providerId="ADAL" clId="{53062A82-23AF-4EB8-ABAB-FDE75936E6DD}" dt="2021-09-14T10:17:44.834" v="22" actId="164"/>
          <ac:cxnSpMkLst>
            <pc:docMk/>
            <pc:sldMk cId="773643261" sldId="257"/>
            <ac:cxnSpMk id="52" creationId="{4D9E1C05-3A30-4912-900E-41FAB449F5EA}"/>
          </ac:cxnSpMkLst>
        </pc:cxnChg>
        <pc:cxnChg chg="mod">
          <ac:chgData name="Rafael Kuffner dos Anjos" userId="3925196f-71a7-46bf-baee-ed570243f2ce" providerId="ADAL" clId="{53062A82-23AF-4EB8-ABAB-FDE75936E6DD}" dt="2021-09-14T10:17:44.834" v="22" actId="164"/>
          <ac:cxnSpMkLst>
            <pc:docMk/>
            <pc:sldMk cId="773643261" sldId="257"/>
            <ac:cxnSpMk id="53" creationId="{5E85C7EE-2057-4CC0-811E-6E9EB6228240}"/>
          </ac:cxnSpMkLst>
        </pc:cxnChg>
        <pc:cxnChg chg="mod">
          <ac:chgData name="Rafael Kuffner dos Anjos" userId="3925196f-71a7-46bf-baee-ed570243f2ce" providerId="ADAL" clId="{53062A82-23AF-4EB8-ABAB-FDE75936E6DD}" dt="2021-09-14T10:17:44.834" v="22" actId="164"/>
          <ac:cxnSpMkLst>
            <pc:docMk/>
            <pc:sldMk cId="773643261" sldId="257"/>
            <ac:cxnSpMk id="54" creationId="{8BEE5712-4B99-4000-B42E-50D6A642FE13}"/>
          </ac:cxnSpMkLst>
        </pc:cxnChg>
        <pc:cxnChg chg="mod">
          <ac:chgData name="Rafael Kuffner dos Anjos" userId="3925196f-71a7-46bf-baee-ed570243f2ce" providerId="ADAL" clId="{53062A82-23AF-4EB8-ABAB-FDE75936E6DD}" dt="2021-09-14T10:17:44.834" v="22" actId="164"/>
          <ac:cxnSpMkLst>
            <pc:docMk/>
            <pc:sldMk cId="773643261" sldId="257"/>
            <ac:cxnSpMk id="55" creationId="{76F16B3E-6FED-4E5B-85A6-9647C3C851FA}"/>
          </ac:cxnSpMkLst>
        </pc:cxnChg>
        <pc:cxnChg chg="mod">
          <ac:chgData name="Rafael Kuffner dos Anjos" userId="3925196f-71a7-46bf-baee-ed570243f2ce" providerId="ADAL" clId="{53062A82-23AF-4EB8-ABAB-FDE75936E6DD}" dt="2021-09-14T10:17:44.834" v="22" actId="164"/>
          <ac:cxnSpMkLst>
            <pc:docMk/>
            <pc:sldMk cId="773643261" sldId="257"/>
            <ac:cxnSpMk id="56" creationId="{33350CCA-4793-41B8-8717-B99FA7255A78}"/>
          </ac:cxnSpMkLst>
        </pc:cxnChg>
        <pc:cxnChg chg="mod">
          <ac:chgData name="Rafael Kuffner dos Anjos" userId="3925196f-71a7-46bf-baee-ed570243f2ce" providerId="ADAL" clId="{53062A82-23AF-4EB8-ABAB-FDE75936E6DD}" dt="2021-09-14T10:17:44.834" v="22" actId="164"/>
          <ac:cxnSpMkLst>
            <pc:docMk/>
            <pc:sldMk cId="773643261" sldId="257"/>
            <ac:cxnSpMk id="57" creationId="{3151E76B-8C1A-48B6-B542-419D2EDDBE60}"/>
          </ac:cxnSpMkLst>
        </pc:cxnChg>
        <pc:cxnChg chg="mod">
          <ac:chgData name="Rafael Kuffner dos Anjos" userId="3925196f-71a7-46bf-baee-ed570243f2ce" providerId="ADAL" clId="{53062A82-23AF-4EB8-ABAB-FDE75936E6DD}" dt="2021-09-14T10:17:44.834" v="22" actId="164"/>
          <ac:cxnSpMkLst>
            <pc:docMk/>
            <pc:sldMk cId="773643261" sldId="257"/>
            <ac:cxnSpMk id="58" creationId="{C7D55387-5404-4E72-8482-4F8ABD73EF4F}"/>
          </ac:cxnSpMkLst>
        </pc:cxnChg>
        <pc:cxnChg chg="mod">
          <ac:chgData name="Rafael Kuffner dos Anjos" userId="3925196f-71a7-46bf-baee-ed570243f2ce" providerId="ADAL" clId="{53062A82-23AF-4EB8-ABAB-FDE75936E6DD}" dt="2021-09-14T10:17:44.834" v="22" actId="164"/>
          <ac:cxnSpMkLst>
            <pc:docMk/>
            <pc:sldMk cId="773643261" sldId="257"/>
            <ac:cxnSpMk id="59" creationId="{C40A651B-4845-4722-ACBD-E0DBA2EF617D}"/>
          </ac:cxnSpMkLst>
        </pc:cxnChg>
        <pc:cxnChg chg="mod">
          <ac:chgData name="Rafael Kuffner dos Anjos" userId="3925196f-71a7-46bf-baee-ed570243f2ce" providerId="ADAL" clId="{53062A82-23AF-4EB8-ABAB-FDE75936E6DD}" dt="2021-09-14T10:17:44.834" v="22" actId="164"/>
          <ac:cxnSpMkLst>
            <pc:docMk/>
            <pc:sldMk cId="773643261" sldId="257"/>
            <ac:cxnSpMk id="60" creationId="{7F4F8606-209E-4D95-8A1C-C1245D55B60D}"/>
          </ac:cxnSpMkLst>
        </pc:cxnChg>
        <pc:cxnChg chg="add del mod">
          <ac:chgData name="Rafael Kuffner dos Anjos" userId="3925196f-71a7-46bf-baee-ed570243f2ce" providerId="ADAL" clId="{53062A82-23AF-4EB8-ABAB-FDE75936E6DD}" dt="2021-09-14T10:18:05.056" v="31"/>
          <ac:cxnSpMkLst>
            <pc:docMk/>
            <pc:sldMk cId="773643261" sldId="257"/>
            <ac:cxnSpMk id="87" creationId="{059F5A64-4E2A-4F33-8865-C4E09BC4445B}"/>
          </ac:cxnSpMkLst>
        </pc:cxnChg>
        <pc:cxnChg chg="add del mod">
          <ac:chgData name="Rafael Kuffner dos Anjos" userId="3925196f-71a7-46bf-baee-ed570243f2ce" providerId="ADAL" clId="{53062A82-23AF-4EB8-ABAB-FDE75936E6DD}" dt="2021-09-14T10:18:05.056" v="31"/>
          <ac:cxnSpMkLst>
            <pc:docMk/>
            <pc:sldMk cId="773643261" sldId="257"/>
            <ac:cxnSpMk id="88" creationId="{B0639650-BEF4-4A11-875F-9330A9A711FC}"/>
          </ac:cxnSpMkLst>
        </pc:cxnChg>
        <pc:cxnChg chg="add del mod">
          <ac:chgData name="Rafael Kuffner dos Anjos" userId="3925196f-71a7-46bf-baee-ed570243f2ce" providerId="ADAL" clId="{53062A82-23AF-4EB8-ABAB-FDE75936E6DD}" dt="2021-09-14T10:18:05.056" v="31"/>
          <ac:cxnSpMkLst>
            <pc:docMk/>
            <pc:sldMk cId="773643261" sldId="257"/>
            <ac:cxnSpMk id="89" creationId="{D460A758-EF15-4217-B437-5F884543E5BF}"/>
          </ac:cxnSpMkLst>
        </pc:cxnChg>
        <pc:cxnChg chg="add del mod">
          <ac:chgData name="Rafael Kuffner dos Anjos" userId="3925196f-71a7-46bf-baee-ed570243f2ce" providerId="ADAL" clId="{53062A82-23AF-4EB8-ABAB-FDE75936E6DD}" dt="2021-09-14T10:18:05.056" v="31"/>
          <ac:cxnSpMkLst>
            <pc:docMk/>
            <pc:sldMk cId="773643261" sldId="257"/>
            <ac:cxnSpMk id="90" creationId="{B2804FBA-20F6-417C-907A-163DC1B9A238}"/>
          </ac:cxnSpMkLst>
        </pc:cxnChg>
        <pc:cxnChg chg="add del mod">
          <ac:chgData name="Rafael Kuffner dos Anjos" userId="3925196f-71a7-46bf-baee-ed570243f2ce" providerId="ADAL" clId="{53062A82-23AF-4EB8-ABAB-FDE75936E6DD}" dt="2021-09-14T10:18:05.056" v="31"/>
          <ac:cxnSpMkLst>
            <pc:docMk/>
            <pc:sldMk cId="773643261" sldId="257"/>
            <ac:cxnSpMk id="91" creationId="{C0BF617C-AD10-45AD-9010-16813BBE20A1}"/>
          </ac:cxnSpMkLst>
        </pc:cxnChg>
        <pc:cxnChg chg="add del mod">
          <ac:chgData name="Rafael Kuffner dos Anjos" userId="3925196f-71a7-46bf-baee-ed570243f2ce" providerId="ADAL" clId="{53062A82-23AF-4EB8-ABAB-FDE75936E6DD}" dt="2021-09-14T10:18:05.056" v="31"/>
          <ac:cxnSpMkLst>
            <pc:docMk/>
            <pc:sldMk cId="773643261" sldId="257"/>
            <ac:cxnSpMk id="92" creationId="{8DC9A1BB-A975-4386-9370-C8028576A90D}"/>
          </ac:cxnSpMkLst>
        </pc:cxnChg>
        <pc:cxnChg chg="add del mod">
          <ac:chgData name="Rafael Kuffner dos Anjos" userId="3925196f-71a7-46bf-baee-ed570243f2ce" providerId="ADAL" clId="{53062A82-23AF-4EB8-ABAB-FDE75936E6DD}" dt="2021-09-14T10:18:05.056" v="31"/>
          <ac:cxnSpMkLst>
            <pc:docMk/>
            <pc:sldMk cId="773643261" sldId="257"/>
            <ac:cxnSpMk id="93" creationId="{B38882C3-2F51-4A7E-95BD-7444C67845AC}"/>
          </ac:cxnSpMkLst>
        </pc:cxnChg>
      </pc:sldChg>
      <pc:sldChg chg="addSp delSp modSp new mod setBg addAnim delAnim modAnim setClrOvrMap">
        <pc:chgData name="Rafael Kuffner dos Anjos" userId="3925196f-71a7-46bf-baee-ed570243f2ce" providerId="ADAL" clId="{53062A82-23AF-4EB8-ABAB-FDE75936E6DD}" dt="2021-09-14T10:26:35.906" v="186" actId="404"/>
        <pc:sldMkLst>
          <pc:docMk/>
          <pc:sldMk cId="2618510689" sldId="258"/>
        </pc:sldMkLst>
        <pc:spChg chg="mod ord">
          <ac:chgData name="Rafael Kuffner dos Anjos" userId="3925196f-71a7-46bf-baee-ed570243f2ce" providerId="ADAL" clId="{53062A82-23AF-4EB8-ABAB-FDE75936E6DD}" dt="2021-09-14T10:26:35.906" v="186" actId="404"/>
          <ac:spMkLst>
            <pc:docMk/>
            <pc:sldMk cId="2618510689" sldId="258"/>
            <ac:spMk id="2" creationId="{952D2196-F64B-4F89-920C-C58AD35C99E4}"/>
          </ac:spMkLst>
        </pc:spChg>
        <pc:spChg chg="del">
          <ac:chgData name="Rafael Kuffner dos Anjos" userId="3925196f-71a7-46bf-baee-ed570243f2ce" providerId="ADAL" clId="{53062A82-23AF-4EB8-ABAB-FDE75936E6DD}" dt="2021-09-14T10:22:28.217" v="116" actId="478"/>
          <ac:spMkLst>
            <pc:docMk/>
            <pc:sldMk cId="2618510689" sldId="258"/>
            <ac:spMk id="3" creationId="{BE8E3226-26C7-4939-80A7-0126537D2856}"/>
          </ac:spMkLst>
        </pc:spChg>
        <pc:spChg chg="add mod">
          <ac:chgData name="Rafael Kuffner dos Anjos" userId="3925196f-71a7-46bf-baee-ed570243f2ce" providerId="ADAL" clId="{53062A82-23AF-4EB8-ABAB-FDE75936E6DD}" dt="2021-09-14T10:26:03.594" v="167" actId="1076"/>
          <ac:spMkLst>
            <pc:docMk/>
            <pc:sldMk cId="2618510689" sldId="258"/>
            <ac:spMk id="4" creationId="{20E23DED-DA40-4827-94D1-606A44E4270F}"/>
          </ac:spMkLst>
        </pc:spChg>
        <pc:spChg chg="add del mod">
          <ac:chgData name="Rafael Kuffner dos Anjos" userId="3925196f-71a7-46bf-baee-ed570243f2ce" providerId="ADAL" clId="{53062A82-23AF-4EB8-ABAB-FDE75936E6DD}" dt="2021-09-14T10:25:28.147" v="146"/>
          <ac:spMkLst>
            <pc:docMk/>
            <pc:sldMk cId="2618510689" sldId="258"/>
            <ac:spMk id="21" creationId="{D40F2004-44CF-4F78-9430-DCAC133F5355}"/>
          </ac:spMkLst>
        </pc:spChg>
        <pc:spChg chg="add mod">
          <ac:chgData name="Rafael Kuffner dos Anjos" userId="3925196f-71a7-46bf-baee-ed570243f2ce" providerId="ADAL" clId="{53062A82-23AF-4EB8-ABAB-FDE75936E6DD}" dt="2021-09-14T10:26:15.146" v="180" actId="1076"/>
          <ac:spMkLst>
            <pc:docMk/>
            <pc:sldMk cId="2618510689" sldId="258"/>
            <ac:spMk id="23" creationId="{60756E97-EEAD-4065-B7CD-F6C76E037A56}"/>
          </ac:spMkLst>
        </pc:spChg>
        <pc:spChg chg="add del">
          <ac:chgData name="Rafael Kuffner dos Anjos" userId="3925196f-71a7-46bf-baee-ed570243f2ce" providerId="ADAL" clId="{53062A82-23AF-4EB8-ABAB-FDE75936E6DD}" dt="2021-09-14T10:23:51.773" v="127" actId="26606"/>
          <ac:spMkLst>
            <pc:docMk/>
            <pc:sldMk cId="2618510689" sldId="258"/>
            <ac:spMk id="75" creationId="{B4D3D850-2041-4B7C-AED9-54DA385B14F7}"/>
          </ac:spMkLst>
        </pc:spChg>
        <pc:spChg chg="add del">
          <ac:chgData name="Rafael Kuffner dos Anjos" userId="3925196f-71a7-46bf-baee-ed570243f2ce" providerId="ADAL" clId="{53062A82-23AF-4EB8-ABAB-FDE75936E6DD}" dt="2021-09-14T10:23:51.773" v="127" actId="26606"/>
          <ac:spMkLst>
            <pc:docMk/>
            <pc:sldMk cId="2618510689" sldId="258"/>
            <ac:spMk id="77" creationId="{B497CCB5-5FC2-473C-AFCC-2430CEF1DF71}"/>
          </ac:spMkLst>
        </pc:spChg>
        <pc:spChg chg="add del">
          <ac:chgData name="Rafael Kuffner dos Anjos" userId="3925196f-71a7-46bf-baee-ed570243f2ce" providerId="ADAL" clId="{53062A82-23AF-4EB8-ABAB-FDE75936E6DD}" dt="2021-09-14T10:23:51.773" v="127" actId="26606"/>
          <ac:spMkLst>
            <pc:docMk/>
            <pc:sldMk cId="2618510689" sldId="258"/>
            <ac:spMk id="79" creationId="{599C8C75-BFDF-44E7-A028-EEB5EDD58817}"/>
          </ac:spMkLst>
        </pc:spChg>
        <pc:spChg chg="add del">
          <ac:chgData name="Rafael Kuffner dos Anjos" userId="3925196f-71a7-46bf-baee-ed570243f2ce" providerId="ADAL" clId="{53062A82-23AF-4EB8-ABAB-FDE75936E6DD}" dt="2021-09-14T10:24:33.586" v="137" actId="26606"/>
          <ac:spMkLst>
            <pc:docMk/>
            <pc:sldMk cId="2618510689" sldId="258"/>
            <ac:spMk id="1035" creationId="{B4D3D850-2041-4B7C-AED9-54DA385B14F7}"/>
          </ac:spMkLst>
        </pc:spChg>
        <pc:spChg chg="add del">
          <ac:chgData name="Rafael Kuffner dos Anjos" userId="3925196f-71a7-46bf-baee-ed570243f2ce" providerId="ADAL" clId="{53062A82-23AF-4EB8-ABAB-FDE75936E6DD}" dt="2021-09-14T10:24:33.586" v="137" actId="26606"/>
          <ac:spMkLst>
            <pc:docMk/>
            <pc:sldMk cId="2618510689" sldId="258"/>
            <ac:spMk id="1036" creationId="{B497CCB5-5FC2-473C-AFCC-2430CEF1DF71}"/>
          </ac:spMkLst>
        </pc:spChg>
        <pc:spChg chg="add del">
          <ac:chgData name="Rafael Kuffner dos Anjos" userId="3925196f-71a7-46bf-baee-ed570243f2ce" providerId="ADAL" clId="{53062A82-23AF-4EB8-ABAB-FDE75936E6DD}" dt="2021-09-14T10:24:33.586" v="137" actId="26606"/>
          <ac:spMkLst>
            <pc:docMk/>
            <pc:sldMk cId="2618510689" sldId="258"/>
            <ac:spMk id="1037" creationId="{599C8C75-BFDF-44E7-A028-EEB5EDD58817}"/>
          </ac:spMkLst>
        </pc:spChg>
        <pc:spChg chg="add del">
          <ac:chgData name="Rafael Kuffner dos Anjos" userId="3925196f-71a7-46bf-baee-ed570243f2ce" providerId="ADAL" clId="{53062A82-23AF-4EB8-ABAB-FDE75936E6DD}" dt="2021-09-14T10:24:36.464" v="139" actId="26606"/>
          <ac:spMkLst>
            <pc:docMk/>
            <pc:sldMk cId="2618510689" sldId="258"/>
            <ac:spMk id="1039" creationId="{6753252F-4873-4F63-801D-CC719279A7D5}"/>
          </ac:spMkLst>
        </pc:spChg>
        <pc:spChg chg="add del">
          <ac:chgData name="Rafael Kuffner dos Anjos" userId="3925196f-71a7-46bf-baee-ed570243f2ce" providerId="ADAL" clId="{53062A82-23AF-4EB8-ABAB-FDE75936E6DD}" dt="2021-09-14T10:24:36.464" v="139" actId="26606"/>
          <ac:spMkLst>
            <pc:docMk/>
            <pc:sldMk cId="2618510689" sldId="258"/>
            <ac:spMk id="1040" creationId="{047C8CCB-F95D-4249-92DD-651249D3535A}"/>
          </ac:spMkLst>
        </pc:spChg>
        <pc:spChg chg="add del">
          <ac:chgData name="Rafael Kuffner dos Anjos" userId="3925196f-71a7-46bf-baee-ed570243f2ce" providerId="ADAL" clId="{53062A82-23AF-4EB8-ABAB-FDE75936E6DD}" dt="2021-09-14T10:25:31.428" v="147" actId="26606"/>
          <ac:spMkLst>
            <pc:docMk/>
            <pc:sldMk cId="2618510689" sldId="258"/>
            <ac:spMk id="1042" creationId="{B4D3D850-2041-4B7C-AED9-54DA385B14F7}"/>
          </ac:spMkLst>
        </pc:spChg>
        <pc:spChg chg="add del">
          <ac:chgData name="Rafael Kuffner dos Anjos" userId="3925196f-71a7-46bf-baee-ed570243f2ce" providerId="ADAL" clId="{53062A82-23AF-4EB8-ABAB-FDE75936E6DD}" dt="2021-09-14T10:25:31.428" v="147" actId="26606"/>
          <ac:spMkLst>
            <pc:docMk/>
            <pc:sldMk cId="2618510689" sldId="258"/>
            <ac:spMk id="1043" creationId="{B497CCB5-5FC2-473C-AFCC-2430CEF1DF71}"/>
          </ac:spMkLst>
        </pc:spChg>
        <pc:spChg chg="add del">
          <ac:chgData name="Rafael Kuffner dos Anjos" userId="3925196f-71a7-46bf-baee-ed570243f2ce" providerId="ADAL" clId="{53062A82-23AF-4EB8-ABAB-FDE75936E6DD}" dt="2021-09-14T10:25:31.428" v="147" actId="26606"/>
          <ac:spMkLst>
            <pc:docMk/>
            <pc:sldMk cId="2618510689" sldId="258"/>
            <ac:spMk id="1044" creationId="{599C8C75-BFDF-44E7-A028-EEB5EDD58817}"/>
          </ac:spMkLst>
        </pc:spChg>
        <pc:picChg chg="add del mod">
          <ac:chgData name="Rafael Kuffner dos Anjos" userId="3925196f-71a7-46bf-baee-ed570243f2ce" providerId="ADAL" clId="{53062A82-23AF-4EB8-ABAB-FDE75936E6DD}" dt="2021-09-14T10:25:28.147" v="146"/>
          <ac:picMkLst>
            <pc:docMk/>
            <pc:sldMk cId="2618510689" sldId="258"/>
            <ac:picMk id="20" creationId="{33B56C8C-1ED7-4F8D-AA86-0AEF6FE77D9A}"/>
          </ac:picMkLst>
        </pc:picChg>
        <pc:picChg chg="add mod ord">
          <ac:chgData name="Rafael Kuffner dos Anjos" userId="3925196f-71a7-46bf-baee-ed570243f2ce" providerId="ADAL" clId="{53062A82-23AF-4EB8-ABAB-FDE75936E6DD}" dt="2021-09-14T10:25:44.274" v="149" actId="1076"/>
          <ac:picMkLst>
            <pc:docMk/>
            <pc:sldMk cId="2618510689" sldId="258"/>
            <ac:picMk id="1026" creationId="{88A0DF0F-6A30-4F3D-A2E6-C13941C0801B}"/>
          </ac:picMkLst>
        </pc:picChg>
        <pc:picChg chg="add del mod">
          <ac:chgData name="Rafael Kuffner dos Anjos" userId="3925196f-71a7-46bf-baee-ed570243f2ce" providerId="ADAL" clId="{53062A82-23AF-4EB8-ABAB-FDE75936E6DD}" dt="2021-09-14T10:23:24.264" v="121"/>
          <ac:picMkLst>
            <pc:docMk/>
            <pc:sldMk cId="2618510689" sldId="258"/>
            <ac:picMk id="1028" creationId="{005A9120-F2BC-429A-99A1-108ED9A67957}"/>
          </ac:picMkLst>
        </pc:picChg>
        <pc:picChg chg="add mod">
          <ac:chgData name="Rafael Kuffner dos Anjos" userId="3925196f-71a7-46bf-baee-ed570243f2ce" providerId="ADAL" clId="{53062A82-23AF-4EB8-ABAB-FDE75936E6DD}" dt="2021-09-14T10:25:48.291" v="150" actId="1076"/>
          <ac:picMkLst>
            <pc:docMk/>
            <pc:sldMk cId="2618510689" sldId="258"/>
            <ac:picMk id="1030" creationId="{6B217E83-8CC1-4F54-A75E-C6BD73CC8147}"/>
          </ac:picMkLst>
        </pc:picChg>
        <pc:cxnChg chg="add del">
          <ac:chgData name="Rafael Kuffner dos Anjos" userId="3925196f-71a7-46bf-baee-ed570243f2ce" providerId="ADAL" clId="{53062A82-23AF-4EB8-ABAB-FDE75936E6DD}" dt="2021-09-14T10:24:31.747" v="134" actId="26606"/>
          <ac:cxnSpMkLst>
            <pc:docMk/>
            <pc:sldMk cId="2618510689" sldId="258"/>
            <ac:cxnSpMk id="1032" creationId="{EBAD6A72-88E8-42F7-88B9-CAF744536BE4}"/>
          </ac:cxnSpMkLst>
        </pc:cxnChg>
        <pc:cxnChg chg="add del">
          <ac:chgData name="Rafael Kuffner dos Anjos" userId="3925196f-71a7-46bf-baee-ed570243f2ce" providerId="ADAL" clId="{53062A82-23AF-4EB8-ABAB-FDE75936E6DD}" dt="2021-09-14T10:24:31.747" v="134" actId="26606"/>
          <ac:cxnSpMkLst>
            <pc:docMk/>
            <pc:sldMk cId="2618510689" sldId="258"/>
            <ac:cxnSpMk id="1033" creationId="{C800968E-0A99-46C4-A9B2-6A63AC66F4B0}"/>
          </ac:cxnSpMkLst>
        </pc:cxnChg>
      </pc:sldChg>
      <pc:sldChg chg="addSp delSp modSp new mod setBg setClrOvrMap">
        <pc:chgData name="Rafael Kuffner dos Anjos" userId="3925196f-71a7-46bf-baee-ed570243f2ce" providerId="ADAL" clId="{53062A82-23AF-4EB8-ABAB-FDE75936E6DD}" dt="2021-09-14T10:36:44.368" v="281" actId="207"/>
        <pc:sldMkLst>
          <pc:docMk/>
          <pc:sldMk cId="2626564959" sldId="259"/>
        </pc:sldMkLst>
        <pc:spChg chg="mod ord">
          <ac:chgData name="Rafael Kuffner dos Anjos" userId="3925196f-71a7-46bf-baee-ed570243f2ce" providerId="ADAL" clId="{53062A82-23AF-4EB8-ABAB-FDE75936E6DD}" dt="2021-09-14T10:36:24.188" v="278" actId="207"/>
          <ac:spMkLst>
            <pc:docMk/>
            <pc:sldMk cId="2626564959" sldId="259"/>
            <ac:spMk id="2" creationId="{505ED8C1-5A13-4867-A495-1C8690400DD5}"/>
          </ac:spMkLst>
        </pc:spChg>
        <pc:spChg chg="add del mod">
          <ac:chgData name="Rafael Kuffner dos Anjos" userId="3925196f-71a7-46bf-baee-ed570243f2ce" providerId="ADAL" clId="{53062A82-23AF-4EB8-ABAB-FDE75936E6DD}" dt="2021-09-14T10:34:52.118" v="274" actId="26606"/>
          <ac:spMkLst>
            <pc:docMk/>
            <pc:sldMk cId="2626564959" sldId="259"/>
            <ac:spMk id="3" creationId="{BB032CA5-B057-4B9A-8276-338AC4ADD92A}"/>
          </ac:spMkLst>
        </pc:spChg>
        <pc:spChg chg="add del">
          <ac:chgData name="Rafael Kuffner dos Anjos" userId="3925196f-71a7-46bf-baee-ed570243f2ce" providerId="ADAL" clId="{53062A82-23AF-4EB8-ABAB-FDE75936E6DD}" dt="2021-09-14T10:27:52.411" v="247" actId="26606"/>
          <ac:spMkLst>
            <pc:docMk/>
            <pc:sldMk cId="2626564959" sldId="259"/>
            <ac:spMk id="9" creationId="{B819A166-7571-4003-A6B8-B62034C3ED30}"/>
          </ac:spMkLst>
        </pc:spChg>
        <pc:spChg chg="add del">
          <ac:chgData name="Rafael Kuffner dos Anjos" userId="3925196f-71a7-46bf-baee-ed570243f2ce" providerId="ADAL" clId="{53062A82-23AF-4EB8-ABAB-FDE75936E6DD}" dt="2021-09-14T10:34:52.107" v="273" actId="26606"/>
          <ac:spMkLst>
            <pc:docMk/>
            <pc:sldMk cId="2626564959" sldId="259"/>
            <ac:spMk id="10" creationId="{2B566528-1B12-4246-9431-5C2D7D081168}"/>
          </ac:spMkLst>
        </pc:spChg>
        <pc:spChg chg="add del">
          <ac:chgData name="Rafael Kuffner dos Anjos" userId="3925196f-71a7-46bf-baee-ed570243f2ce" providerId="ADAL" clId="{53062A82-23AF-4EB8-ABAB-FDE75936E6DD}" dt="2021-09-14T10:27:54.926" v="249" actId="26606"/>
          <ac:spMkLst>
            <pc:docMk/>
            <pc:sldMk cId="2626564959" sldId="259"/>
            <ac:spMk id="11" creationId="{E5F17139-31EE-46AC-B04F-DBBD852DD6CB}"/>
          </ac:spMkLst>
        </pc:spChg>
        <pc:spChg chg="add del">
          <ac:chgData name="Rafael Kuffner dos Anjos" userId="3925196f-71a7-46bf-baee-ed570243f2ce" providerId="ADAL" clId="{53062A82-23AF-4EB8-ABAB-FDE75936E6DD}" dt="2021-09-14T10:27:54.926" v="249" actId="26606"/>
          <ac:spMkLst>
            <pc:docMk/>
            <pc:sldMk cId="2626564959" sldId="259"/>
            <ac:spMk id="12" creationId="{0C541B88-1AE9-40C3-AFD5-967787C1979F}"/>
          </ac:spMkLst>
        </pc:spChg>
        <pc:spChg chg="add del">
          <ac:chgData name="Rafael Kuffner dos Anjos" userId="3925196f-71a7-46bf-baee-ed570243f2ce" providerId="ADAL" clId="{53062A82-23AF-4EB8-ABAB-FDE75936E6DD}" dt="2021-09-14T10:34:52.107" v="273" actId="26606"/>
          <ac:spMkLst>
            <pc:docMk/>
            <pc:sldMk cId="2626564959" sldId="259"/>
            <ac:spMk id="14" creationId="{2E80C965-DB6D-4F81-9E9E-B027384D0BD6}"/>
          </ac:spMkLst>
        </pc:spChg>
        <pc:spChg chg="add del">
          <ac:chgData name="Rafael Kuffner dos Anjos" userId="3925196f-71a7-46bf-baee-ed570243f2ce" providerId="ADAL" clId="{53062A82-23AF-4EB8-ABAB-FDE75936E6DD}" dt="2021-09-14T10:34:52.107" v="273" actId="26606"/>
          <ac:spMkLst>
            <pc:docMk/>
            <pc:sldMk cId="2626564959" sldId="259"/>
            <ac:spMk id="15" creationId="{D3F51FEB-38FB-4F6C-9F7B-2F2AFAB65463}"/>
          </ac:spMkLst>
        </pc:spChg>
        <pc:spChg chg="add del">
          <ac:chgData name="Rafael Kuffner dos Anjos" userId="3925196f-71a7-46bf-baee-ed570243f2ce" providerId="ADAL" clId="{53062A82-23AF-4EB8-ABAB-FDE75936E6DD}" dt="2021-09-14T10:27:54.926" v="249" actId="26606"/>
          <ac:spMkLst>
            <pc:docMk/>
            <pc:sldMk cId="2626564959" sldId="259"/>
            <ac:spMk id="17" creationId="{89D16701-DA76-4F72-BB63-E2C3FFBDFE0F}"/>
          </ac:spMkLst>
        </pc:spChg>
        <pc:spChg chg="add del">
          <ac:chgData name="Rafael Kuffner dos Anjos" userId="3925196f-71a7-46bf-baee-ed570243f2ce" providerId="ADAL" clId="{53062A82-23AF-4EB8-ABAB-FDE75936E6DD}" dt="2021-09-14T10:34:52.107" v="273" actId="26606"/>
          <ac:spMkLst>
            <pc:docMk/>
            <pc:sldMk cId="2626564959" sldId="259"/>
            <ac:spMk id="18" creationId="{A580F890-B085-4E95-96AA-55AEBEC5CE6E}"/>
          </ac:spMkLst>
        </pc:spChg>
        <pc:spChg chg="add del">
          <ac:chgData name="Rafael Kuffner dos Anjos" userId="3925196f-71a7-46bf-baee-ed570243f2ce" providerId="ADAL" clId="{53062A82-23AF-4EB8-ABAB-FDE75936E6DD}" dt="2021-09-14T10:27:54.926" v="249" actId="26606"/>
          <ac:spMkLst>
            <pc:docMk/>
            <pc:sldMk cId="2626564959" sldId="259"/>
            <ac:spMk id="19" creationId="{1CC28BE1-9DC6-43FE-9582-39F091098D77}"/>
          </ac:spMkLst>
        </pc:spChg>
        <pc:spChg chg="add del">
          <ac:chgData name="Rafael Kuffner dos Anjos" userId="3925196f-71a7-46bf-baee-ed570243f2ce" providerId="ADAL" clId="{53062A82-23AF-4EB8-ABAB-FDE75936E6DD}" dt="2021-09-14T10:34:52.107" v="273" actId="26606"/>
          <ac:spMkLst>
            <pc:docMk/>
            <pc:sldMk cId="2626564959" sldId="259"/>
            <ac:spMk id="20" creationId="{1E547BA6-BAE0-43BB-A7CA-60F69CE252F0}"/>
          </ac:spMkLst>
        </pc:spChg>
        <pc:spChg chg="add del mod">
          <ac:chgData name="Rafael Kuffner dos Anjos" userId="3925196f-71a7-46bf-baee-ed570243f2ce" providerId="ADAL" clId="{53062A82-23AF-4EB8-ABAB-FDE75936E6DD}" dt="2021-09-14T10:29:24.839" v="259" actId="26606"/>
          <ac:spMkLst>
            <pc:docMk/>
            <pc:sldMk cId="2626564959" sldId="259"/>
            <ac:spMk id="37" creationId="{BB032CA5-B057-4B9A-8276-338AC4ADD92A}"/>
          </ac:spMkLst>
        </pc:spChg>
        <pc:spChg chg="add del">
          <ac:chgData name="Rafael Kuffner dos Anjos" userId="3925196f-71a7-46bf-baee-ed570243f2ce" providerId="ADAL" clId="{53062A82-23AF-4EB8-ABAB-FDE75936E6DD}" dt="2021-09-14T10:29:15.898" v="252" actId="26606"/>
          <ac:spMkLst>
            <pc:docMk/>
            <pc:sldMk cId="2626564959" sldId="259"/>
            <ac:spMk id="42" creationId="{86C7B4A1-154A-4DF0-AC46-F88D75A2E0FD}"/>
          </ac:spMkLst>
        </pc:spChg>
        <pc:spChg chg="add del">
          <ac:chgData name="Rafael Kuffner dos Anjos" userId="3925196f-71a7-46bf-baee-ed570243f2ce" providerId="ADAL" clId="{53062A82-23AF-4EB8-ABAB-FDE75936E6DD}" dt="2021-09-14T10:29:16.268" v="254" actId="26606"/>
          <ac:spMkLst>
            <pc:docMk/>
            <pc:sldMk cId="2626564959" sldId="259"/>
            <ac:spMk id="44" creationId="{2B1D4F77-A17C-43D7-B7FA-545148E4E93D}"/>
          </ac:spMkLst>
        </pc:spChg>
        <pc:spChg chg="add del">
          <ac:chgData name="Rafael Kuffner dos Anjos" userId="3925196f-71a7-46bf-baee-ed570243f2ce" providerId="ADAL" clId="{53062A82-23AF-4EB8-ABAB-FDE75936E6DD}" dt="2021-09-14T10:29:20.137" v="256" actId="26606"/>
          <ac:spMkLst>
            <pc:docMk/>
            <pc:sldMk cId="2626564959" sldId="259"/>
            <ac:spMk id="46" creationId="{3CD9DF72-87A3-404E-A828-84CBF11A8303}"/>
          </ac:spMkLst>
        </pc:spChg>
        <pc:spChg chg="add del">
          <ac:chgData name="Rafael Kuffner dos Anjos" userId="3925196f-71a7-46bf-baee-ed570243f2ce" providerId="ADAL" clId="{53062A82-23AF-4EB8-ABAB-FDE75936E6DD}" dt="2021-09-14T10:29:24.478" v="258" actId="26606"/>
          <ac:spMkLst>
            <pc:docMk/>
            <pc:sldMk cId="2626564959" sldId="259"/>
            <ac:spMk id="51" creationId="{2B566528-1B12-4246-9431-5C2D7D081168}"/>
          </ac:spMkLst>
        </pc:spChg>
        <pc:grpChg chg="add del">
          <ac:chgData name="Rafael Kuffner dos Anjos" userId="3925196f-71a7-46bf-baee-ed570243f2ce" providerId="ADAL" clId="{53062A82-23AF-4EB8-ABAB-FDE75936E6DD}" dt="2021-09-14T10:27:54.926" v="249" actId="26606"/>
          <ac:grpSpMkLst>
            <pc:docMk/>
            <pc:sldMk cId="2626564959" sldId="259"/>
            <ac:grpSpMk id="13" creationId="{7CF625D3-71A3-4F30-A096-8EF334E959D0}"/>
          </ac:grpSpMkLst>
        </pc:grpChg>
        <pc:grpChg chg="add del">
          <ac:chgData name="Rafael Kuffner dos Anjos" userId="3925196f-71a7-46bf-baee-ed570243f2ce" providerId="ADAL" clId="{53062A82-23AF-4EB8-ABAB-FDE75936E6DD}" dt="2021-09-14T10:27:54.926" v="249" actId="26606"/>
          <ac:grpSpMkLst>
            <pc:docMk/>
            <pc:sldMk cId="2626564959" sldId="259"/>
            <ac:grpSpMk id="21" creationId="{AF9AF3F3-CE0C-4125-BDD7-346487FA0B40}"/>
          </ac:grpSpMkLst>
        </pc:grpChg>
        <pc:grpChg chg="add del">
          <ac:chgData name="Rafael Kuffner dos Anjos" userId="3925196f-71a7-46bf-baee-ed570243f2ce" providerId="ADAL" clId="{53062A82-23AF-4EB8-ABAB-FDE75936E6DD}" dt="2021-09-14T10:29:24.478" v="258" actId="26606"/>
          <ac:grpSpMkLst>
            <pc:docMk/>
            <pc:sldMk cId="2626564959" sldId="259"/>
            <ac:grpSpMk id="48" creationId="{5995D10D-E9C9-47DB-AE7E-801FEF38F5C9}"/>
          </ac:grpSpMkLst>
        </pc:grpChg>
        <pc:grpChg chg="add del">
          <ac:chgData name="Rafael Kuffner dos Anjos" userId="3925196f-71a7-46bf-baee-ed570243f2ce" providerId="ADAL" clId="{53062A82-23AF-4EB8-ABAB-FDE75936E6DD}" dt="2021-09-14T10:29:24.478" v="258" actId="26606"/>
          <ac:grpSpMkLst>
            <pc:docMk/>
            <pc:sldMk cId="2626564959" sldId="259"/>
            <ac:grpSpMk id="52" creationId="{828A5161-06F1-46CF-8AD7-844680A59E13}"/>
          </ac:grpSpMkLst>
        </pc:grpChg>
        <pc:graphicFrameChg chg="add del">
          <ac:chgData name="Rafael Kuffner dos Anjos" userId="3925196f-71a7-46bf-baee-ed570243f2ce" providerId="ADAL" clId="{53062A82-23AF-4EB8-ABAB-FDE75936E6DD}" dt="2021-09-14T10:27:52.411" v="247" actId="26606"/>
          <ac:graphicFrameMkLst>
            <pc:docMk/>
            <pc:sldMk cId="2626564959" sldId="259"/>
            <ac:graphicFrameMk id="5" creationId="{93C79FD9-4F4B-4D26-9137-18D92EF0A4D3}"/>
          </ac:graphicFrameMkLst>
        </pc:graphicFrameChg>
        <pc:graphicFrameChg chg="add del">
          <ac:chgData name="Rafael Kuffner dos Anjos" userId="3925196f-71a7-46bf-baee-ed570243f2ce" providerId="ADAL" clId="{53062A82-23AF-4EB8-ABAB-FDE75936E6DD}" dt="2021-09-14T10:34:46.962" v="269" actId="26606"/>
          <ac:graphicFrameMkLst>
            <pc:docMk/>
            <pc:sldMk cId="2626564959" sldId="259"/>
            <ac:graphicFrameMk id="6" creationId="{FF083529-199B-44C0-9B83-5E2C298119D4}"/>
          </ac:graphicFrameMkLst>
        </pc:graphicFrameChg>
        <pc:graphicFrameChg chg="add del">
          <ac:chgData name="Rafael Kuffner dos Anjos" userId="3925196f-71a7-46bf-baee-ed570243f2ce" providerId="ADAL" clId="{53062A82-23AF-4EB8-ABAB-FDE75936E6DD}" dt="2021-09-14T10:34:51.299" v="271" actId="26606"/>
          <ac:graphicFrameMkLst>
            <pc:docMk/>
            <pc:sldMk cId="2626564959" sldId="259"/>
            <ac:graphicFrameMk id="8" creationId="{E62E64FE-F684-4160-A83C-B3B97AC79B11}"/>
          </ac:graphicFrameMkLst>
        </pc:graphicFrameChg>
        <pc:graphicFrameChg chg="add del">
          <ac:chgData name="Rafael Kuffner dos Anjos" userId="3925196f-71a7-46bf-baee-ed570243f2ce" providerId="ADAL" clId="{53062A82-23AF-4EB8-ABAB-FDE75936E6DD}" dt="2021-09-14T10:27:54.926" v="249" actId="26606"/>
          <ac:graphicFrameMkLst>
            <pc:docMk/>
            <pc:sldMk cId="2626564959" sldId="259"/>
            <ac:graphicFrameMk id="16" creationId="{CFEC595D-6CBA-4219-9AD9-44C9FA07FCB3}"/>
          </ac:graphicFrameMkLst>
        </pc:graphicFrameChg>
        <pc:graphicFrameChg chg="add del">
          <ac:chgData name="Rafael Kuffner dos Anjos" userId="3925196f-71a7-46bf-baee-ed570243f2ce" providerId="ADAL" clId="{53062A82-23AF-4EB8-ABAB-FDE75936E6DD}" dt="2021-09-14T10:34:52.107" v="273" actId="26606"/>
          <ac:graphicFrameMkLst>
            <pc:docMk/>
            <pc:sldMk cId="2626564959" sldId="259"/>
            <ac:graphicFrameMk id="22" creationId="{6C2099A8-3C85-4AAC-AD60-2E1F762829CA}"/>
          </ac:graphicFrameMkLst>
        </pc:graphicFrameChg>
        <pc:graphicFrameChg chg="add mod">
          <ac:chgData name="Rafael Kuffner dos Anjos" userId="3925196f-71a7-46bf-baee-ed570243f2ce" providerId="ADAL" clId="{53062A82-23AF-4EB8-ABAB-FDE75936E6DD}" dt="2021-09-14T10:36:44.368" v="281" actId="207"/>
          <ac:graphicFrameMkLst>
            <pc:docMk/>
            <pc:sldMk cId="2626564959" sldId="259"/>
            <ac:graphicFrameMk id="24" creationId="{4D14861C-A264-4AD8-B16A-22EDFBE63BDE}"/>
          </ac:graphicFrameMkLst>
        </pc:graphicFrameChg>
        <pc:picChg chg="add del mod ord">
          <ac:chgData name="Rafael Kuffner dos Anjos" userId="3925196f-71a7-46bf-baee-ed570243f2ce" providerId="ADAL" clId="{53062A82-23AF-4EB8-ABAB-FDE75936E6DD}" dt="2021-09-14T10:29:24.839" v="259" actId="26606"/>
          <ac:picMkLst>
            <pc:docMk/>
            <pc:sldMk cId="2626564959" sldId="259"/>
            <ac:picMk id="36" creationId="{68153D4D-199E-46B6-B252-897270AE1AA4}"/>
          </ac:picMkLst>
        </pc:picChg>
        <pc:cxnChg chg="add del">
          <ac:chgData name="Rafael Kuffner dos Anjos" userId="3925196f-71a7-46bf-baee-ed570243f2ce" providerId="ADAL" clId="{53062A82-23AF-4EB8-ABAB-FDE75936E6DD}" dt="2021-09-14T10:29:20.137" v="256" actId="26606"/>
          <ac:cxnSpMkLst>
            <pc:docMk/>
            <pc:sldMk cId="2626564959" sldId="259"/>
            <ac:cxnSpMk id="47" creationId="{20E3A342-4D61-4E3F-AF90-1AB42AEB96CC}"/>
          </ac:cxnSpMkLst>
        </pc:cxnChg>
      </pc:sldChg>
      <pc:sldChg chg="addSp delSp modSp new mod setBg">
        <pc:chgData name="Rafael Kuffner dos Anjos" userId="3925196f-71a7-46bf-baee-ed570243f2ce" providerId="ADAL" clId="{53062A82-23AF-4EB8-ABAB-FDE75936E6DD}" dt="2021-09-14T10:43:54.390" v="302" actId="208"/>
        <pc:sldMkLst>
          <pc:docMk/>
          <pc:sldMk cId="1741759209" sldId="260"/>
        </pc:sldMkLst>
        <pc:spChg chg="mod">
          <ac:chgData name="Rafael Kuffner dos Anjos" userId="3925196f-71a7-46bf-baee-ed570243f2ce" providerId="ADAL" clId="{53062A82-23AF-4EB8-ABAB-FDE75936E6DD}" dt="2021-09-14T10:43:03.552" v="299" actId="207"/>
          <ac:spMkLst>
            <pc:docMk/>
            <pc:sldMk cId="1741759209" sldId="260"/>
            <ac:spMk id="2" creationId="{57D4760D-1CCB-44ED-A561-E896E82D4123}"/>
          </ac:spMkLst>
        </pc:spChg>
        <pc:spChg chg="add del mod">
          <ac:chgData name="Rafael Kuffner dos Anjos" userId="3925196f-71a7-46bf-baee-ed570243f2ce" providerId="ADAL" clId="{53062A82-23AF-4EB8-ABAB-FDE75936E6DD}" dt="2021-09-14T10:39:09.282" v="293" actId="26606"/>
          <ac:spMkLst>
            <pc:docMk/>
            <pc:sldMk cId="1741759209" sldId="260"/>
            <ac:spMk id="3" creationId="{CDA69775-EE7F-45E9-A442-081BF5766C2D}"/>
          </ac:spMkLst>
        </pc:spChg>
        <pc:spChg chg="add del">
          <ac:chgData name="Rafael Kuffner dos Anjos" userId="3925196f-71a7-46bf-baee-ed570243f2ce" providerId="ADAL" clId="{53062A82-23AF-4EB8-ABAB-FDE75936E6DD}" dt="2021-09-14T10:42:43.869" v="298" actId="26606"/>
          <ac:spMkLst>
            <pc:docMk/>
            <pc:sldMk cId="1741759209" sldId="260"/>
            <ac:spMk id="9" creationId="{73144208-AAFC-4C3A-A4F1-EF3D72AF4C4C}"/>
          </ac:spMkLst>
        </pc:spChg>
        <pc:spChg chg="add del">
          <ac:chgData name="Rafael Kuffner dos Anjos" userId="3925196f-71a7-46bf-baee-ed570243f2ce" providerId="ADAL" clId="{53062A82-23AF-4EB8-ABAB-FDE75936E6DD}" dt="2021-09-14T10:39:02.563" v="288" actId="26606"/>
          <ac:spMkLst>
            <pc:docMk/>
            <pc:sldMk cId="1741759209" sldId="260"/>
            <ac:spMk id="10" creationId="{73144208-AAFC-4C3A-A4F1-EF3D72AF4C4C}"/>
          </ac:spMkLst>
        </pc:spChg>
        <pc:spChg chg="add mod">
          <ac:chgData name="Rafael Kuffner dos Anjos" userId="3925196f-71a7-46bf-baee-ed570243f2ce" providerId="ADAL" clId="{53062A82-23AF-4EB8-ABAB-FDE75936E6DD}" dt="2021-09-14T10:42:43.869" v="298" actId="26606"/>
          <ac:spMkLst>
            <pc:docMk/>
            <pc:sldMk cId="1741759209" sldId="260"/>
            <ac:spMk id="11" creationId="{CDA69775-EE7F-45E9-A442-081BF5766C2D}"/>
          </ac:spMkLst>
        </pc:spChg>
        <pc:spChg chg="add del">
          <ac:chgData name="Rafael Kuffner dos Anjos" userId="3925196f-71a7-46bf-baee-ed570243f2ce" providerId="ADAL" clId="{53062A82-23AF-4EB8-ABAB-FDE75936E6DD}" dt="2021-09-14T10:39:04.812" v="290" actId="26606"/>
          <ac:spMkLst>
            <pc:docMk/>
            <pc:sldMk cId="1741759209" sldId="260"/>
            <ac:spMk id="13" creationId="{73144208-AAFC-4C3A-A4F1-EF3D72AF4C4C}"/>
          </ac:spMkLst>
        </pc:spChg>
        <pc:graphicFrameChg chg="add del">
          <ac:chgData name="Rafael Kuffner dos Anjos" userId="3925196f-71a7-46bf-baee-ed570243f2ce" providerId="ADAL" clId="{53062A82-23AF-4EB8-ABAB-FDE75936E6DD}" dt="2021-09-14T10:39:09.276" v="292" actId="26606"/>
          <ac:graphicFrameMkLst>
            <pc:docMk/>
            <pc:sldMk cId="1741759209" sldId="260"/>
            <ac:graphicFrameMk id="5" creationId="{8E0B4DE1-CC49-4B58-8CD0-E72340368C95}"/>
          </ac:graphicFrameMkLst>
        </pc:graphicFrameChg>
        <pc:picChg chg="add del">
          <ac:chgData name="Rafael Kuffner dos Anjos" userId="3925196f-71a7-46bf-baee-ed570243f2ce" providerId="ADAL" clId="{53062A82-23AF-4EB8-ABAB-FDE75936E6DD}" dt="2021-09-14T10:39:02.563" v="288" actId="26606"/>
          <ac:picMkLst>
            <pc:docMk/>
            <pc:sldMk cId="1741759209" sldId="260"/>
            <ac:picMk id="7" creationId="{00026B8C-DD19-480E-BFFE-F33D6FF20B20}"/>
          </ac:picMkLst>
        </pc:picChg>
        <pc:picChg chg="add mod">
          <ac:chgData name="Rafael Kuffner dos Anjos" userId="3925196f-71a7-46bf-baee-ed570243f2ce" providerId="ADAL" clId="{53062A82-23AF-4EB8-ABAB-FDE75936E6DD}" dt="2021-09-14T10:43:54.390" v="302" actId="208"/>
          <ac:picMkLst>
            <pc:docMk/>
            <pc:sldMk cId="1741759209" sldId="260"/>
            <ac:picMk id="8" creationId="{00026B8C-DD19-480E-BFFE-F33D6FF20B20}"/>
          </ac:picMkLst>
        </pc:picChg>
        <pc:picChg chg="add del">
          <ac:chgData name="Rafael Kuffner dos Anjos" userId="3925196f-71a7-46bf-baee-ed570243f2ce" providerId="ADAL" clId="{53062A82-23AF-4EB8-ABAB-FDE75936E6DD}" dt="2021-09-14T10:39:04.812" v="290" actId="26606"/>
          <ac:picMkLst>
            <pc:docMk/>
            <pc:sldMk cId="1741759209" sldId="260"/>
            <ac:picMk id="12" creationId="{6DE31809-4A7B-412F-B094-5310EB1CB9E9}"/>
          </ac:picMkLst>
        </pc:picChg>
      </pc:sldChg>
      <pc:sldChg chg="addSp delSp modSp new mod setBg">
        <pc:chgData name="Rafael Kuffner dos Anjos" userId="3925196f-71a7-46bf-baee-ed570243f2ce" providerId="ADAL" clId="{53062A82-23AF-4EB8-ABAB-FDE75936E6DD}" dt="2021-09-14T11:26:57.919" v="978" actId="20577"/>
        <pc:sldMkLst>
          <pc:docMk/>
          <pc:sldMk cId="3693817968" sldId="261"/>
        </pc:sldMkLst>
        <pc:spChg chg="mod">
          <ac:chgData name="Rafael Kuffner dos Anjos" userId="3925196f-71a7-46bf-baee-ed570243f2ce" providerId="ADAL" clId="{53062A82-23AF-4EB8-ABAB-FDE75936E6DD}" dt="2021-09-14T11:02:36.981" v="514" actId="26606"/>
          <ac:spMkLst>
            <pc:docMk/>
            <pc:sldMk cId="3693817968" sldId="261"/>
            <ac:spMk id="2" creationId="{F30549CB-FB74-4468-8350-0E1742EC990B}"/>
          </ac:spMkLst>
        </pc:spChg>
        <pc:spChg chg="mod">
          <ac:chgData name="Rafael Kuffner dos Anjos" userId="3925196f-71a7-46bf-baee-ed570243f2ce" providerId="ADAL" clId="{53062A82-23AF-4EB8-ABAB-FDE75936E6DD}" dt="2021-09-14T11:26:57.919" v="978" actId="20577"/>
          <ac:spMkLst>
            <pc:docMk/>
            <pc:sldMk cId="3693817968" sldId="261"/>
            <ac:spMk id="3" creationId="{6DD6E936-AA88-43B8-80BB-007AD9CB1869}"/>
          </ac:spMkLst>
        </pc:spChg>
        <pc:spChg chg="add del">
          <ac:chgData name="Rafael Kuffner dos Anjos" userId="3925196f-71a7-46bf-baee-ed570243f2ce" providerId="ADAL" clId="{53062A82-23AF-4EB8-ABAB-FDE75936E6DD}" dt="2021-09-14T10:52:45.814" v="348" actId="22"/>
          <ac:spMkLst>
            <pc:docMk/>
            <pc:sldMk cId="3693817968" sldId="261"/>
            <ac:spMk id="5" creationId="{B4982E30-1AAB-44D1-ABF5-3E880AAA2991}"/>
          </ac:spMkLst>
        </pc:spChg>
        <pc:spChg chg="add">
          <ac:chgData name="Rafael Kuffner dos Anjos" userId="3925196f-71a7-46bf-baee-ed570243f2ce" providerId="ADAL" clId="{53062A82-23AF-4EB8-ABAB-FDE75936E6DD}" dt="2021-09-14T11:02:36.981" v="514" actId="26606"/>
          <ac:spMkLst>
            <pc:docMk/>
            <pc:sldMk cId="3693817968" sldId="261"/>
            <ac:spMk id="8" creationId="{5E39A796-BE83-48B1-B33F-35C4A32AAB57}"/>
          </ac:spMkLst>
        </pc:spChg>
        <pc:spChg chg="add">
          <ac:chgData name="Rafael Kuffner dos Anjos" userId="3925196f-71a7-46bf-baee-ed570243f2ce" providerId="ADAL" clId="{53062A82-23AF-4EB8-ABAB-FDE75936E6DD}" dt="2021-09-14T11:02:36.981" v="514" actId="26606"/>
          <ac:spMkLst>
            <pc:docMk/>
            <pc:sldMk cId="3693817968" sldId="261"/>
            <ac:spMk id="9" creationId="{72F84B47-E267-4194-8194-831DB7B5547F}"/>
          </ac:spMkLst>
        </pc:spChg>
        <pc:spChg chg="add del">
          <ac:chgData name="Rafael Kuffner dos Anjos" userId="3925196f-71a7-46bf-baee-ed570243f2ce" providerId="ADAL" clId="{53062A82-23AF-4EB8-ABAB-FDE75936E6DD}" dt="2021-09-14T11:01:25.434" v="359" actId="26606"/>
          <ac:spMkLst>
            <pc:docMk/>
            <pc:sldMk cId="3693817968" sldId="261"/>
            <ac:spMk id="13" creationId="{2C46C4D6-C474-4E92-B52E-944C1118F7B6}"/>
          </ac:spMkLst>
        </pc:spChg>
        <pc:spChg chg="add del">
          <ac:chgData name="Rafael Kuffner dos Anjos" userId="3925196f-71a7-46bf-baee-ed570243f2ce" providerId="ADAL" clId="{53062A82-23AF-4EB8-ABAB-FDE75936E6DD}" dt="2021-09-14T11:01:25.434" v="359" actId="26606"/>
          <ac:spMkLst>
            <pc:docMk/>
            <pc:sldMk cId="3693817968" sldId="261"/>
            <ac:spMk id="14" creationId="{0E3596DD-156A-473E-9BB3-C6A29F7574E9}"/>
          </ac:spMkLst>
        </pc:spChg>
        <pc:spChg chg="add del">
          <ac:chgData name="Rafael Kuffner dos Anjos" userId="3925196f-71a7-46bf-baee-ed570243f2ce" providerId="ADAL" clId="{53062A82-23AF-4EB8-ABAB-FDE75936E6DD}" dt="2021-09-14T11:03:37.553" v="521" actId="22"/>
          <ac:spMkLst>
            <pc:docMk/>
            <pc:sldMk cId="3693817968" sldId="261"/>
            <ac:spMk id="15" creationId="{61F851BD-FC84-47BA-811E-BA341CAEC355}"/>
          </ac:spMkLst>
        </pc:spChg>
        <pc:picChg chg="add mod">
          <ac:chgData name="Rafael Kuffner dos Anjos" userId="3925196f-71a7-46bf-baee-ed570243f2ce" providerId="ADAL" clId="{53062A82-23AF-4EB8-ABAB-FDE75936E6DD}" dt="2021-09-14T11:02:51.203" v="515" actId="27614"/>
          <ac:picMkLst>
            <pc:docMk/>
            <pc:sldMk cId="3693817968" sldId="261"/>
            <ac:picMk id="6" creationId="{3A66BEE0-C1E1-43AB-BC1E-3669258C3CBB}"/>
          </ac:picMkLst>
        </pc:picChg>
        <pc:picChg chg="add mod">
          <ac:chgData name="Rafael Kuffner dos Anjos" userId="3925196f-71a7-46bf-baee-ed570243f2ce" providerId="ADAL" clId="{53062A82-23AF-4EB8-ABAB-FDE75936E6DD}" dt="2021-09-14T11:03:10.106" v="518" actId="1036"/>
          <ac:picMkLst>
            <pc:docMk/>
            <pc:sldMk cId="3693817968" sldId="261"/>
            <ac:picMk id="12" creationId="{60F93BA3-8EA6-4652-B9C4-24C442D8B704}"/>
          </ac:picMkLst>
        </pc:picChg>
        <pc:cxnChg chg="add del">
          <ac:chgData name="Rafael Kuffner dos Anjos" userId="3925196f-71a7-46bf-baee-ed570243f2ce" providerId="ADAL" clId="{53062A82-23AF-4EB8-ABAB-FDE75936E6DD}" dt="2021-09-14T11:01:17.992" v="357" actId="26606"/>
          <ac:cxnSpMkLst>
            <pc:docMk/>
            <pc:sldMk cId="3693817968" sldId="261"/>
            <ac:cxnSpMk id="11" creationId="{A7F400EE-A8A5-48AF-B4D6-291B52C6F0B0}"/>
          </ac:cxnSpMkLst>
        </pc:cxnChg>
      </pc:sldChg>
      <pc:sldChg chg="add del">
        <pc:chgData name="Rafael Kuffner dos Anjos" userId="3925196f-71a7-46bf-baee-ed570243f2ce" providerId="ADAL" clId="{53062A82-23AF-4EB8-ABAB-FDE75936E6DD}" dt="2021-09-14T10:52:28.035" v="346" actId="47"/>
        <pc:sldMkLst>
          <pc:docMk/>
          <pc:sldMk cId="393935810" sldId="262"/>
        </pc:sldMkLst>
      </pc:sldChg>
      <pc:sldChg chg="addSp delSp modSp new mod">
        <pc:chgData name="Rafael Kuffner dos Anjos" userId="3925196f-71a7-46bf-baee-ed570243f2ce" providerId="ADAL" clId="{53062A82-23AF-4EB8-ABAB-FDE75936E6DD}" dt="2021-09-14T11:06:22.356" v="645" actId="1076"/>
        <pc:sldMkLst>
          <pc:docMk/>
          <pc:sldMk cId="992679370" sldId="262"/>
        </pc:sldMkLst>
        <pc:spChg chg="mod">
          <ac:chgData name="Rafael Kuffner dos Anjos" userId="3925196f-71a7-46bf-baee-ed570243f2ce" providerId="ADAL" clId="{53062A82-23AF-4EB8-ABAB-FDE75936E6DD}" dt="2021-09-14T11:04:42.330" v="545" actId="20577"/>
          <ac:spMkLst>
            <pc:docMk/>
            <pc:sldMk cId="992679370" sldId="262"/>
            <ac:spMk id="2" creationId="{50813C1B-D557-4B67-9141-9814DFDE1CC4}"/>
          </ac:spMkLst>
        </pc:spChg>
        <pc:spChg chg="add del mod">
          <ac:chgData name="Rafael Kuffner dos Anjos" userId="3925196f-71a7-46bf-baee-ed570243f2ce" providerId="ADAL" clId="{53062A82-23AF-4EB8-ABAB-FDE75936E6DD}" dt="2021-09-14T11:06:13.669" v="642" actId="20577"/>
          <ac:spMkLst>
            <pc:docMk/>
            <pc:sldMk cId="992679370" sldId="262"/>
            <ac:spMk id="3" creationId="{CE592B94-E63E-457C-B127-6385D2F32E41}"/>
          </ac:spMkLst>
        </pc:spChg>
        <pc:spChg chg="add del mod">
          <ac:chgData name="Rafael Kuffner dos Anjos" userId="3925196f-71a7-46bf-baee-ed570243f2ce" providerId="ADAL" clId="{53062A82-23AF-4EB8-ABAB-FDE75936E6DD}" dt="2021-09-14T11:05:44.841" v="623" actId="21"/>
          <ac:spMkLst>
            <pc:docMk/>
            <pc:sldMk cId="992679370" sldId="262"/>
            <ac:spMk id="4" creationId="{C1955542-6019-43BF-978E-AD6A2773770E}"/>
          </ac:spMkLst>
        </pc:spChg>
        <pc:picChg chg="add del mod">
          <ac:chgData name="Rafael Kuffner dos Anjos" userId="3925196f-71a7-46bf-baee-ed570243f2ce" providerId="ADAL" clId="{53062A82-23AF-4EB8-ABAB-FDE75936E6DD}" dt="2021-09-14T11:06:22.356" v="645" actId="1076"/>
          <ac:picMkLst>
            <pc:docMk/>
            <pc:sldMk cId="992679370" sldId="262"/>
            <ac:picMk id="2050" creationId="{CB204202-8FA5-4F87-8766-65C1AEFEE1E7}"/>
          </ac:picMkLst>
        </pc:picChg>
      </pc:sldChg>
      <pc:sldChg chg="addSp delSp modSp add del mod">
        <pc:chgData name="Rafael Kuffner dos Anjos" userId="3925196f-71a7-46bf-baee-ed570243f2ce" providerId="ADAL" clId="{53062A82-23AF-4EB8-ABAB-FDE75936E6DD}" dt="2021-09-14T10:52:28.035" v="346" actId="47"/>
        <pc:sldMkLst>
          <pc:docMk/>
          <pc:sldMk cId="132906780" sldId="263"/>
        </pc:sldMkLst>
        <pc:spChg chg="add del mod">
          <ac:chgData name="Rafael Kuffner dos Anjos" userId="3925196f-71a7-46bf-baee-ed570243f2ce" providerId="ADAL" clId="{53062A82-23AF-4EB8-ABAB-FDE75936E6DD}" dt="2021-09-14T10:50:39.376" v="329" actId="478"/>
          <ac:spMkLst>
            <pc:docMk/>
            <pc:sldMk cId="132906780" sldId="263"/>
            <ac:spMk id="5" creationId="{6F4619A6-277A-491A-BD4B-1AB8F4C26C3D}"/>
          </ac:spMkLst>
        </pc:spChg>
        <pc:spChg chg="mod">
          <ac:chgData name="Rafael Kuffner dos Anjos" userId="3925196f-71a7-46bf-baee-ed570243f2ce" providerId="ADAL" clId="{53062A82-23AF-4EB8-ABAB-FDE75936E6DD}" dt="2021-09-14T10:50:09.015" v="323" actId="1076"/>
          <ac:spMkLst>
            <pc:docMk/>
            <pc:sldMk cId="132906780" sldId="263"/>
            <ac:spMk id="6" creationId="{17015B84-BE84-CF46-81F7-FD21D8C8A93C}"/>
          </ac:spMkLst>
        </pc:spChg>
        <pc:spChg chg="add del mod">
          <ac:chgData name="Rafael Kuffner dos Anjos" userId="3925196f-71a7-46bf-baee-ed570243f2ce" providerId="ADAL" clId="{53062A82-23AF-4EB8-ABAB-FDE75936E6DD}" dt="2021-09-14T10:50:44.058" v="332" actId="478"/>
          <ac:spMkLst>
            <pc:docMk/>
            <pc:sldMk cId="132906780" sldId="263"/>
            <ac:spMk id="8" creationId="{69C8E0FE-3172-4116-B040-BD1C7A7FA569}"/>
          </ac:spMkLst>
        </pc:spChg>
        <pc:spChg chg="add del mod">
          <ac:chgData name="Rafael Kuffner dos Anjos" userId="3925196f-71a7-46bf-baee-ed570243f2ce" providerId="ADAL" clId="{53062A82-23AF-4EB8-ABAB-FDE75936E6DD}" dt="2021-09-14T10:50:42.021" v="330" actId="478"/>
          <ac:spMkLst>
            <pc:docMk/>
            <pc:sldMk cId="132906780" sldId="263"/>
            <ac:spMk id="9" creationId="{69869D24-6AA0-4B4C-818D-9841FA686376}"/>
          </ac:spMkLst>
        </pc:spChg>
        <pc:picChg chg="mod">
          <ac:chgData name="Rafael Kuffner dos Anjos" userId="3925196f-71a7-46bf-baee-ed570243f2ce" providerId="ADAL" clId="{53062A82-23AF-4EB8-ABAB-FDE75936E6DD}" dt="2021-09-14T10:50:06.978" v="322" actId="1076"/>
          <ac:picMkLst>
            <pc:docMk/>
            <pc:sldMk cId="132906780" sldId="263"/>
            <ac:picMk id="4" creationId="{00000000-0000-0000-0000-000000000000}"/>
          </ac:picMkLst>
        </pc:picChg>
        <pc:picChg chg="add del mod">
          <ac:chgData name="Rafael Kuffner dos Anjos" userId="3925196f-71a7-46bf-baee-ed570243f2ce" providerId="ADAL" clId="{53062A82-23AF-4EB8-ABAB-FDE75936E6DD}" dt="2021-09-14T10:50:34.835" v="328" actId="478"/>
          <ac:picMkLst>
            <pc:docMk/>
            <pc:sldMk cId="132906780" sldId="263"/>
            <ac:picMk id="7" creationId="{338C4399-FE89-4F00-82EA-6001F162FAD5}"/>
          </ac:picMkLst>
        </pc:picChg>
      </pc:sldChg>
      <pc:sldChg chg="addSp delSp modSp new mod setBg setClrOvrMap">
        <pc:chgData name="Rafael Kuffner dos Anjos" userId="3925196f-71a7-46bf-baee-ed570243f2ce" providerId="ADAL" clId="{53062A82-23AF-4EB8-ABAB-FDE75936E6DD}" dt="2021-09-14T11:37:57.490" v="1001" actId="207"/>
        <pc:sldMkLst>
          <pc:docMk/>
          <pc:sldMk cId="4042091567" sldId="263"/>
        </pc:sldMkLst>
        <pc:spChg chg="mod">
          <ac:chgData name="Rafael Kuffner dos Anjos" userId="3925196f-71a7-46bf-baee-ed570243f2ce" providerId="ADAL" clId="{53062A82-23AF-4EB8-ABAB-FDE75936E6DD}" dt="2021-09-14T11:36:56.820" v="997" actId="26606"/>
          <ac:spMkLst>
            <pc:docMk/>
            <pc:sldMk cId="4042091567" sldId="263"/>
            <ac:spMk id="2" creationId="{FA1C6542-E402-418B-AC1B-C4B27799D456}"/>
          </ac:spMkLst>
        </pc:spChg>
        <pc:spChg chg="add del mod">
          <ac:chgData name="Rafael Kuffner dos Anjos" userId="3925196f-71a7-46bf-baee-ed570243f2ce" providerId="ADAL" clId="{53062A82-23AF-4EB8-ABAB-FDE75936E6DD}" dt="2021-09-14T11:20:07.791" v="716" actId="26606"/>
          <ac:spMkLst>
            <pc:docMk/>
            <pc:sldMk cId="4042091567" sldId="263"/>
            <ac:spMk id="3" creationId="{514B137B-96B8-4414-BA6A-22DF29F40F7E}"/>
          </ac:spMkLst>
        </pc:spChg>
        <pc:spChg chg="add del">
          <ac:chgData name="Rafael Kuffner dos Anjos" userId="3925196f-71a7-46bf-baee-ed570243f2ce" providerId="ADAL" clId="{53062A82-23AF-4EB8-ABAB-FDE75936E6DD}" dt="2021-09-14T11:09:12.153" v="648" actId="22"/>
          <ac:spMkLst>
            <pc:docMk/>
            <pc:sldMk cId="4042091567" sldId="263"/>
            <ac:spMk id="5" creationId="{5B215709-F0A1-42EC-AAEA-BE52EAA8D238}"/>
          </ac:spMkLst>
        </pc:spChg>
        <pc:spChg chg="add del">
          <ac:chgData name="Rafael Kuffner dos Anjos" userId="3925196f-71a7-46bf-baee-ed570243f2ce" providerId="ADAL" clId="{53062A82-23AF-4EB8-ABAB-FDE75936E6DD}" dt="2021-09-14T11:20:06.297" v="713" actId="26606"/>
          <ac:spMkLst>
            <pc:docMk/>
            <pc:sldMk cId="4042091567" sldId="263"/>
            <ac:spMk id="7" creationId="{D55CD764-972B-4CA5-A885-53E55C63E174}"/>
          </ac:spMkLst>
        </pc:spChg>
        <pc:spChg chg="add del">
          <ac:chgData name="Rafael Kuffner dos Anjos" userId="3925196f-71a7-46bf-baee-ed570243f2ce" providerId="ADAL" clId="{53062A82-23AF-4EB8-ABAB-FDE75936E6DD}" dt="2021-09-14T11:20:06.297" v="713" actId="26606"/>
          <ac:spMkLst>
            <pc:docMk/>
            <pc:sldMk cId="4042091567" sldId="263"/>
            <ac:spMk id="8" creationId="{34165AB3-7006-4430-BCE3-25476BE13322}"/>
          </ac:spMkLst>
        </pc:spChg>
        <pc:spChg chg="add del">
          <ac:chgData name="Rafael Kuffner dos Anjos" userId="3925196f-71a7-46bf-baee-ed570243f2ce" providerId="ADAL" clId="{53062A82-23AF-4EB8-ABAB-FDE75936E6DD}" dt="2021-09-14T11:19:02.460" v="686" actId="26606"/>
          <ac:spMkLst>
            <pc:docMk/>
            <pc:sldMk cId="4042091567" sldId="263"/>
            <ac:spMk id="9" creationId="{D55CD764-972B-4CA5-A885-53E55C63E174}"/>
          </ac:spMkLst>
        </pc:spChg>
        <pc:spChg chg="add del">
          <ac:chgData name="Rafael Kuffner dos Anjos" userId="3925196f-71a7-46bf-baee-ed570243f2ce" providerId="ADAL" clId="{53062A82-23AF-4EB8-ABAB-FDE75936E6DD}" dt="2021-09-14T11:19:02.460" v="686" actId="26606"/>
          <ac:spMkLst>
            <pc:docMk/>
            <pc:sldMk cId="4042091567" sldId="263"/>
            <ac:spMk id="11" creationId="{34165AB3-7006-4430-BCE3-25476BE13322}"/>
          </ac:spMkLst>
        </pc:spChg>
        <pc:spChg chg="add del">
          <ac:chgData name="Rafael Kuffner dos Anjos" userId="3925196f-71a7-46bf-baee-ed570243f2ce" providerId="ADAL" clId="{53062A82-23AF-4EB8-ABAB-FDE75936E6DD}" dt="2021-09-14T11:20:06.297" v="713" actId="26606"/>
          <ac:spMkLst>
            <pc:docMk/>
            <pc:sldMk cId="4042091567" sldId="263"/>
            <ac:spMk id="12" creationId="{E3E51905-F374-4E1A-97CF-B741584B74D5}"/>
          </ac:spMkLst>
        </pc:spChg>
        <pc:spChg chg="add del">
          <ac:chgData name="Rafael Kuffner dos Anjos" userId="3925196f-71a7-46bf-baee-ed570243f2ce" providerId="ADAL" clId="{53062A82-23AF-4EB8-ABAB-FDE75936E6DD}" dt="2021-09-14T11:19:02.460" v="686" actId="26606"/>
          <ac:spMkLst>
            <pc:docMk/>
            <pc:sldMk cId="4042091567" sldId="263"/>
            <ac:spMk id="35" creationId="{E3E51905-F374-4E1A-97CF-B741584B74D5}"/>
          </ac:spMkLst>
        </pc:spChg>
        <pc:spChg chg="add del">
          <ac:chgData name="Rafael Kuffner dos Anjos" userId="3925196f-71a7-46bf-baee-ed570243f2ce" providerId="ADAL" clId="{53062A82-23AF-4EB8-ABAB-FDE75936E6DD}" dt="2021-09-14T11:20:07.784" v="715" actId="26606"/>
          <ac:spMkLst>
            <pc:docMk/>
            <pc:sldMk cId="4042091567" sldId="263"/>
            <ac:spMk id="36" creationId="{C5E6CFF1-2F42-4E10-9A97-F116F46F53FE}"/>
          </ac:spMkLst>
        </pc:spChg>
        <pc:spChg chg="add del">
          <ac:chgData name="Rafael Kuffner dos Anjos" userId="3925196f-71a7-46bf-baee-ed570243f2ce" providerId="ADAL" clId="{53062A82-23AF-4EB8-ABAB-FDE75936E6DD}" dt="2021-09-14T11:19:07.681" v="688" actId="26606"/>
          <ac:spMkLst>
            <pc:docMk/>
            <pc:sldMk cId="4042091567" sldId="263"/>
            <ac:spMk id="37" creationId="{3A5B4632-C963-4296-86F0-79AA9EA5AE98}"/>
          </ac:spMkLst>
        </pc:spChg>
        <pc:spChg chg="add del">
          <ac:chgData name="Rafael Kuffner dos Anjos" userId="3925196f-71a7-46bf-baee-ed570243f2ce" providerId="ADAL" clId="{53062A82-23AF-4EB8-ABAB-FDE75936E6DD}" dt="2021-09-14T11:19:39.211" v="700" actId="26606"/>
          <ac:spMkLst>
            <pc:docMk/>
            <pc:sldMk cId="4042091567" sldId="263"/>
            <ac:spMk id="40" creationId="{04812C46-200A-4DEB-A05E-3ED6C68C2387}"/>
          </ac:spMkLst>
        </pc:spChg>
        <pc:spChg chg="add del">
          <ac:chgData name="Rafael Kuffner dos Anjos" userId="3925196f-71a7-46bf-baee-ed570243f2ce" providerId="ADAL" clId="{53062A82-23AF-4EB8-ABAB-FDE75936E6DD}" dt="2021-09-14T11:19:39.211" v="700" actId="26606"/>
          <ac:spMkLst>
            <pc:docMk/>
            <pc:sldMk cId="4042091567" sldId="263"/>
            <ac:spMk id="42" creationId="{D1EA859B-E555-4109-94F3-6700E046E008}"/>
          </ac:spMkLst>
        </pc:spChg>
        <pc:spChg chg="add del mod">
          <ac:chgData name="Rafael Kuffner dos Anjos" userId="3925196f-71a7-46bf-baee-ed570243f2ce" providerId="ADAL" clId="{53062A82-23AF-4EB8-ABAB-FDE75936E6DD}" dt="2021-09-14T11:19:39.211" v="700" actId="26606"/>
          <ac:spMkLst>
            <pc:docMk/>
            <pc:sldMk cId="4042091567" sldId="263"/>
            <ac:spMk id="43" creationId="{514B137B-96B8-4414-BA6A-22DF29F40F7E}"/>
          </ac:spMkLst>
        </pc:spChg>
        <pc:spChg chg="add del">
          <ac:chgData name="Rafael Kuffner dos Anjos" userId="3925196f-71a7-46bf-baee-ed570243f2ce" providerId="ADAL" clId="{53062A82-23AF-4EB8-ABAB-FDE75936E6DD}" dt="2021-09-14T11:36:21.216" v="992" actId="26606"/>
          <ac:spMkLst>
            <pc:docMk/>
            <pc:sldMk cId="4042091567" sldId="263"/>
            <ac:spMk id="47" creationId="{04812C46-200A-4DEB-A05E-3ED6C68C2387}"/>
          </ac:spMkLst>
        </pc:spChg>
        <pc:spChg chg="add del">
          <ac:chgData name="Rafael Kuffner dos Anjos" userId="3925196f-71a7-46bf-baee-ed570243f2ce" providerId="ADAL" clId="{53062A82-23AF-4EB8-ABAB-FDE75936E6DD}" dt="2021-09-14T11:19:22.952" v="692" actId="26606"/>
          <ac:spMkLst>
            <pc:docMk/>
            <pc:sldMk cId="4042091567" sldId="263"/>
            <ac:spMk id="48" creationId="{8FC9BE17-9A7B-462D-AE50-3D8777387304}"/>
          </ac:spMkLst>
        </pc:spChg>
        <pc:spChg chg="add del">
          <ac:chgData name="Rafael Kuffner dos Anjos" userId="3925196f-71a7-46bf-baee-ed570243f2ce" providerId="ADAL" clId="{53062A82-23AF-4EB8-ABAB-FDE75936E6DD}" dt="2021-09-14T11:19:22.952" v="692" actId="26606"/>
          <ac:spMkLst>
            <pc:docMk/>
            <pc:sldMk cId="4042091567" sldId="263"/>
            <ac:spMk id="50" creationId="{3EBE8569-6AEC-4B8C-8D53-2DE337CDBA65}"/>
          </ac:spMkLst>
        </pc:spChg>
        <pc:spChg chg="add del">
          <ac:chgData name="Rafael Kuffner dos Anjos" userId="3925196f-71a7-46bf-baee-ed570243f2ce" providerId="ADAL" clId="{53062A82-23AF-4EB8-ABAB-FDE75936E6DD}" dt="2021-09-14T11:36:21.216" v="992" actId="26606"/>
          <ac:spMkLst>
            <pc:docMk/>
            <pc:sldMk cId="4042091567" sldId="263"/>
            <ac:spMk id="51" creationId="{D1EA859B-E555-4109-94F3-6700E046E008}"/>
          </ac:spMkLst>
        </pc:spChg>
        <pc:spChg chg="add del">
          <ac:chgData name="Rafael Kuffner dos Anjos" userId="3925196f-71a7-46bf-baee-ed570243f2ce" providerId="ADAL" clId="{53062A82-23AF-4EB8-ABAB-FDE75936E6DD}" dt="2021-09-14T11:19:22.952" v="692" actId="26606"/>
          <ac:spMkLst>
            <pc:docMk/>
            <pc:sldMk cId="4042091567" sldId="263"/>
            <ac:spMk id="52" creationId="{55D4142C-5077-457F-A6AD-3FECFDB39685}"/>
          </ac:spMkLst>
        </pc:spChg>
        <pc:spChg chg="add del mod">
          <ac:chgData name="Rafael Kuffner dos Anjos" userId="3925196f-71a7-46bf-baee-ed570243f2ce" providerId="ADAL" clId="{53062A82-23AF-4EB8-ABAB-FDE75936E6DD}" dt="2021-09-14T11:36:21.216" v="992" actId="26606"/>
          <ac:spMkLst>
            <pc:docMk/>
            <pc:sldMk cId="4042091567" sldId="263"/>
            <ac:spMk id="53" creationId="{514B137B-96B8-4414-BA6A-22DF29F40F7E}"/>
          </ac:spMkLst>
        </pc:spChg>
        <pc:spChg chg="add del">
          <ac:chgData name="Rafael Kuffner dos Anjos" userId="3925196f-71a7-46bf-baee-ed570243f2ce" providerId="ADAL" clId="{53062A82-23AF-4EB8-ABAB-FDE75936E6DD}" dt="2021-09-14T11:19:22.952" v="692" actId="26606"/>
          <ac:spMkLst>
            <pc:docMk/>
            <pc:sldMk cId="4042091567" sldId="263"/>
            <ac:spMk id="54" creationId="{7A5F0580-5EE9-419F-96EE-B6529EF6E7D0}"/>
          </ac:spMkLst>
        </pc:spChg>
        <pc:spChg chg="add del">
          <ac:chgData name="Rafael Kuffner dos Anjos" userId="3925196f-71a7-46bf-baee-ed570243f2ce" providerId="ADAL" clId="{53062A82-23AF-4EB8-ABAB-FDE75936E6DD}" dt="2021-09-14T11:19:24.331" v="694" actId="26606"/>
          <ac:spMkLst>
            <pc:docMk/>
            <pc:sldMk cId="4042091567" sldId="263"/>
            <ac:spMk id="56" creationId="{04812C46-200A-4DEB-A05E-3ED6C68C2387}"/>
          </ac:spMkLst>
        </pc:spChg>
        <pc:spChg chg="add del">
          <ac:chgData name="Rafael Kuffner dos Anjos" userId="3925196f-71a7-46bf-baee-ed570243f2ce" providerId="ADAL" clId="{53062A82-23AF-4EB8-ABAB-FDE75936E6DD}" dt="2021-09-14T11:19:24.331" v="694" actId="26606"/>
          <ac:spMkLst>
            <pc:docMk/>
            <pc:sldMk cId="4042091567" sldId="263"/>
            <ac:spMk id="57" creationId="{D1EA859B-E555-4109-94F3-6700E046E008}"/>
          </ac:spMkLst>
        </pc:spChg>
        <pc:spChg chg="add del">
          <ac:chgData name="Rafael Kuffner dos Anjos" userId="3925196f-71a7-46bf-baee-ed570243f2ce" providerId="ADAL" clId="{53062A82-23AF-4EB8-ABAB-FDE75936E6DD}" dt="2021-09-14T11:36:07.620" v="985" actId="26606"/>
          <ac:spMkLst>
            <pc:docMk/>
            <pc:sldMk cId="4042091567" sldId="263"/>
            <ac:spMk id="58" creationId="{46C2E80F-49A6-4372-B103-219D417A55ED}"/>
          </ac:spMkLst>
        </pc:spChg>
        <pc:spChg chg="add del">
          <ac:chgData name="Rafael Kuffner dos Anjos" userId="3925196f-71a7-46bf-baee-ed570243f2ce" providerId="ADAL" clId="{53062A82-23AF-4EB8-ABAB-FDE75936E6DD}" dt="2021-09-14T11:19:25.114" v="696" actId="26606"/>
          <ac:spMkLst>
            <pc:docMk/>
            <pc:sldMk cId="4042091567" sldId="263"/>
            <ac:spMk id="59" creationId="{5E39A796-BE83-48B1-B33F-35C4A32AAB57}"/>
          </ac:spMkLst>
        </pc:spChg>
        <pc:spChg chg="add del">
          <ac:chgData name="Rafael Kuffner dos Anjos" userId="3925196f-71a7-46bf-baee-ed570243f2ce" providerId="ADAL" clId="{53062A82-23AF-4EB8-ABAB-FDE75936E6DD}" dt="2021-09-14T11:19:25.114" v="696" actId="26606"/>
          <ac:spMkLst>
            <pc:docMk/>
            <pc:sldMk cId="4042091567" sldId="263"/>
            <ac:spMk id="60" creationId="{72F84B47-E267-4194-8194-831DB7B5547F}"/>
          </ac:spMkLst>
        </pc:spChg>
        <pc:spChg chg="add del">
          <ac:chgData name="Rafael Kuffner dos Anjos" userId="3925196f-71a7-46bf-baee-ed570243f2ce" providerId="ADAL" clId="{53062A82-23AF-4EB8-ABAB-FDE75936E6DD}" dt="2021-09-14T11:36:13.834" v="987" actId="26606"/>
          <ac:spMkLst>
            <pc:docMk/>
            <pc:sldMk cId="4042091567" sldId="263"/>
            <ac:spMk id="61" creationId="{3A5B4632-C963-4296-86F0-79AA9EA5AE98}"/>
          </ac:spMkLst>
        </pc:spChg>
        <pc:spChg chg="add del">
          <ac:chgData name="Rafael Kuffner dos Anjos" userId="3925196f-71a7-46bf-baee-ed570243f2ce" providerId="ADAL" clId="{53062A82-23AF-4EB8-ABAB-FDE75936E6DD}" dt="2021-09-14T11:19:29.561" v="698" actId="26606"/>
          <ac:spMkLst>
            <pc:docMk/>
            <pc:sldMk cId="4042091567" sldId="263"/>
            <ac:spMk id="62" creationId="{04812C46-200A-4DEB-A05E-3ED6C68C2387}"/>
          </ac:spMkLst>
        </pc:spChg>
        <pc:spChg chg="add del">
          <ac:chgData name="Rafael Kuffner dos Anjos" userId="3925196f-71a7-46bf-baee-ed570243f2ce" providerId="ADAL" clId="{53062A82-23AF-4EB8-ABAB-FDE75936E6DD}" dt="2021-09-14T11:19:29.561" v="698" actId="26606"/>
          <ac:spMkLst>
            <pc:docMk/>
            <pc:sldMk cId="4042091567" sldId="263"/>
            <ac:spMk id="63" creationId="{D1EA859B-E555-4109-94F3-6700E046E008}"/>
          </ac:spMkLst>
        </pc:spChg>
        <pc:spChg chg="add del">
          <ac:chgData name="Rafael Kuffner dos Anjos" userId="3925196f-71a7-46bf-baee-ed570243f2ce" providerId="ADAL" clId="{53062A82-23AF-4EB8-ABAB-FDE75936E6DD}" dt="2021-09-14T11:36:21.190" v="991" actId="26606"/>
          <ac:spMkLst>
            <pc:docMk/>
            <pc:sldMk cId="4042091567" sldId="263"/>
            <ac:spMk id="65" creationId="{063BBA22-50EA-4C4D-BE05-F1CE4E63AA56}"/>
          </ac:spMkLst>
        </pc:spChg>
        <pc:spChg chg="add del">
          <ac:chgData name="Rafael Kuffner dos Anjos" userId="3925196f-71a7-46bf-baee-ed570243f2ce" providerId="ADAL" clId="{53062A82-23AF-4EB8-ABAB-FDE75936E6DD}" dt="2021-09-14T11:36:17.829" v="989" actId="26606"/>
          <ac:spMkLst>
            <pc:docMk/>
            <pc:sldMk cId="4042091567" sldId="263"/>
            <ac:spMk id="66" creationId="{6166C6D1-23AC-49C4-BA07-238E4E9F8CEB}"/>
          </ac:spMkLst>
        </pc:spChg>
        <pc:spChg chg="add del">
          <ac:chgData name="Rafael Kuffner dos Anjos" userId="3925196f-71a7-46bf-baee-ed570243f2ce" providerId="ADAL" clId="{53062A82-23AF-4EB8-ABAB-FDE75936E6DD}" dt="2021-09-14T11:36:17.829" v="989" actId="26606"/>
          <ac:spMkLst>
            <pc:docMk/>
            <pc:sldMk cId="4042091567" sldId="263"/>
            <ac:spMk id="67" creationId="{1C091803-41C2-48E0-9228-5148460C7479}"/>
          </ac:spMkLst>
        </pc:spChg>
        <pc:spChg chg="add del">
          <ac:chgData name="Rafael Kuffner dos Anjos" userId="3925196f-71a7-46bf-baee-ed570243f2ce" providerId="ADAL" clId="{53062A82-23AF-4EB8-ABAB-FDE75936E6DD}" dt="2021-09-14T11:36:17.829" v="989" actId="26606"/>
          <ac:spMkLst>
            <pc:docMk/>
            <pc:sldMk cId="4042091567" sldId="263"/>
            <ac:spMk id="68" creationId="{514B137B-96B8-4414-BA6A-22DF29F40F7E}"/>
          </ac:spMkLst>
        </pc:spChg>
        <pc:spChg chg="add del">
          <ac:chgData name="Rafael Kuffner dos Anjos" userId="3925196f-71a7-46bf-baee-ed570243f2ce" providerId="ADAL" clId="{53062A82-23AF-4EB8-ABAB-FDE75936E6DD}" dt="2021-09-14T11:36:17.829" v="989" actId="26606"/>
          <ac:spMkLst>
            <pc:docMk/>
            <pc:sldMk cId="4042091567" sldId="263"/>
            <ac:spMk id="69" creationId="{A35BD09B-BC3A-45C0-AF8E-950F364CDD42}"/>
          </ac:spMkLst>
        </pc:spChg>
        <pc:spChg chg="add del">
          <ac:chgData name="Rafael Kuffner dos Anjos" userId="3925196f-71a7-46bf-baee-ed570243f2ce" providerId="ADAL" clId="{53062A82-23AF-4EB8-ABAB-FDE75936E6DD}" dt="2021-09-14T11:36:17.829" v="989" actId="26606"/>
          <ac:spMkLst>
            <pc:docMk/>
            <pc:sldMk cId="4042091567" sldId="263"/>
            <ac:spMk id="70" creationId="{05CC4153-3F0D-4F4C-8F12-E8FC3FA40AEE}"/>
          </ac:spMkLst>
        </pc:spChg>
        <pc:spChg chg="add del">
          <ac:chgData name="Rafael Kuffner dos Anjos" userId="3925196f-71a7-46bf-baee-ed570243f2ce" providerId="ADAL" clId="{53062A82-23AF-4EB8-ABAB-FDE75936E6DD}" dt="2021-09-14T11:36:21.190" v="991" actId="26606"/>
          <ac:spMkLst>
            <pc:docMk/>
            <pc:sldMk cId="4042091567" sldId="263"/>
            <ac:spMk id="72" creationId="{BACC6370-2D7E-4714-9D71-7542949D7D5D}"/>
          </ac:spMkLst>
        </pc:spChg>
        <pc:spChg chg="add del">
          <ac:chgData name="Rafael Kuffner dos Anjos" userId="3925196f-71a7-46bf-baee-ed570243f2ce" providerId="ADAL" clId="{53062A82-23AF-4EB8-ABAB-FDE75936E6DD}" dt="2021-09-14T11:36:21.190" v="991" actId="26606"/>
          <ac:spMkLst>
            <pc:docMk/>
            <pc:sldMk cId="4042091567" sldId="263"/>
            <ac:spMk id="73" creationId="{F68B3F68-107C-434F-AA38-110D5EA91B85}"/>
          </ac:spMkLst>
        </pc:spChg>
        <pc:spChg chg="add del">
          <ac:chgData name="Rafael Kuffner dos Anjos" userId="3925196f-71a7-46bf-baee-ed570243f2ce" providerId="ADAL" clId="{53062A82-23AF-4EB8-ABAB-FDE75936E6DD}" dt="2021-09-14T11:36:21.190" v="991" actId="26606"/>
          <ac:spMkLst>
            <pc:docMk/>
            <pc:sldMk cId="4042091567" sldId="263"/>
            <ac:spMk id="74" creationId="{AAD0DBB9-1A4B-4391-81D4-CB19F9AB918A}"/>
          </ac:spMkLst>
        </pc:spChg>
        <pc:spChg chg="add del">
          <ac:chgData name="Rafael Kuffner dos Anjos" userId="3925196f-71a7-46bf-baee-ed570243f2ce" providerId="ADAL" clId="{53062A82-23AF-4EB8-ABAB-FDE75936E6DD}" dt="2021-09-14T11:36:56.820" v="997" actId="26606"/>
          <ac:spMkLst>
            <pc:docMk/>
            <pc:sldMk cId="4042091567" sldId="263"/>
            <ac:spMk id="77" creationId="{46C2E80F-49A6-4372-B103-219D417A55ED}"/>
          </ac:spMkLst>
        </pc:spChg>
        <pc:spChg chg="add del">
          <ac:chgData name="Rafael Kuffner dos Anjos" userId="3925196f-71a7-46bf-baee-ed570243f2ce" providerId="ADAL" clId="{53062A82-23AF-4EB8-ABAB-FDE75936E6DD}" dt="2021-09-14T11:36:56.820" v="997" actId="26606"/>
          <ac:spMkLst>
            <pc:docMk/>
            <pc:sldMk cId="4042091567" sldId="263"/>
            <ac:spMk id="83" creationId="{DCC231C8-C761-4B31-9B1C-C6D19248C6B3}"/>
          </ac:spMkLst>
        </pc:spChg>
        <pc:grpChg chg="add del">
          <ac:chgData name="Rafael Kuffner dos Anjos" userId="3925196f-71a7-46bf-baee-ed570243f2ce" providerId="ADAL" clId="{53062A82-23AF-4EB8-ABAB-FDE75936E6DD}" dt="2021-09-14T11:20:06.297" v="713" actId="26606"/>
          <ac:grpSpMkLst>
            <pc:docMk/>
            <pc:sldMk cId="4042091567" sldId="263"/>
            <ac:grpSpMk id="10" creationId="{11999B20-6058-4C55-882E-A1FB050B69DD}"/>
          </ac:grpSpMkLst>
        </pc:grpChg>
        <pc:grpChg chg="add del">
          <ac:chgData name="Rafael Kuffner dos Anjos" userId="3925196f-71a7-46bf-baee-ed570243f2ce" providerId="ADAL" clId="{53062A82-23AF-4EB8-ABAB-FDE75936E6DD}" dt="2021-09-14T11:19:02.460" v="686" actId="26606"/>
          <ac:grpSpMkLst>
            <pc:docMk/>
            <pc:sldMk cId="4042091567" sldId="263"/>
            <ac:grpSpMk id="13" creationId="{11999B20-6058-4C55-882E-A1FB050B69DD}"/>
          </ac:grpSpMkLst>
        </pc:grpChg>
        <pc:graphicFrameChg chg="add del">
          <ac:chgData name="Rafael Kuffner dos Anjos" userId="3925196f-71a7-46bf-baee-ed570243f2ce" providerId="ADAL" clId="{53062A82-23AF-4EB8-ABAB-FDE75936E6DD}" dt="2021-09-14T11:19:02.460" v="686" actId="26606"/>
          <ac:graphicFrameMkLst>
            <pc:docMk/>
            <pc:sldMk cId="4042091567" sldId="263"/>
            <ac:graphicFrameMk id="6" creationId="{A60CCD3C-8DAC-41AA-9171-CFC640B68F9F}"/>
          </ac:graphicFrameMkLst>
        </pc:graphicFrameChg>
        <pc:graphicFrameChg chg="add del">
          <ac:chgData name="Rafael Kuffner dos Anjos" userId="3925196f-71a7-46bf-baee-ed570243f2ce" providerId="ADAL" clId="{53062A82-23AF-4EB8-ABAB-FDE75936E6DD}" dt="2021-09-14T11:20:06.297" v="713" actId="26606"/>
          <ac:graphicFrameMkLst>
            <pc:docMk/>
            <pc:sldMk cId="4042091567" sldId="263"/>
            <ac:graphicFrameMk id="34" creationId="{F0DC526F-9500-452B-BEB8-0D843F745C99}"/>
          </ac:graphicFrameMkLst>
        </pc:graphicFrameChg>
        <pc:graphicFrameChg chg="add del">
          <ac:chgData name="Rafael Kuffner dos Anjos" userId="3925196f-71a7-46bf-baee-ed570243f2ce" providerId="ADAL" clId="{53062A82-23AF-4EB8-ABAB-FDE75936E6DD}" dt="2021-09-14T11:19:07.681" v="688" actId="26606"/>
          <ac:graphicFrameMkLst>
            <pc:docMk/>
            <pc:sldMk cId="4042091567" sldId="263"/>
            <ac:graphicFrameMk id="38" creationId="{37DD064B-2AC2-49E2-8657-DBAAA6A57B58}"/>
          </ac:graphicFrameMkLst>
        </pc:graphicFrameChg>
        <pc:graphicFrameChg chg="add del">
          <ac:chgData name="Rafael Kuffner dos Anjos" userId="3925196f-71a7-46bf-baee-ed570243f2ce" providerId="ADAL" clId="{53062A82-23AF-4EB8-ABAB-FDE75936E6DD}" dt="2021-09-14T11:20:07.784" v="715" actId="26606"/>
          <ac:graphicFrameMkLst>
            <pc:docMk/>
            <pc:sldMk cId="4042091567" sldId="263"/>
            <ac:graphicFrameMk id="45" creationId="{01B7E6F7-55A9-4ABC-B79A-0F120A82B346}"/>
          </ac:graphicFrameMkLst>
        </pc:graphicFrameChg>
        <pc:graphicFrameChg chg="add del">
          <ac:chgData name="Rafael Kuffner dos Anjos" userId="3925196f-71a7-46bf-baee-ed570243f2ce" providerId="ADAL" clId="{53062A82-23AF-4EB8-ABAB-FDE75936E6DD}" dt="2021-09-14T11:36:07.620" v="985" actId="26606"/>
          <ac:graphicFrameMkLst>
            <pc:docMk/>
            <pc:sldMk cId="4042091567" sldId="263"/>
            <ac:graphicFrameMk id="55" creationId="{A4DF5584-6E44-4885-93C1-65DD9804F349}"/>
          </ac:graphicFrameMkLst>
        </pc:graphicFrameChg>
        <pc:graphicFrameChg chg="add del">
          <ac:chgData name="Rafael Kuffner dos Anjos" userId="3925196f-71a7-46bf-baee-ed570243f2ce" providerId="ADAL" clId="{53062A82-23AF-4EB8-ABAB-FDE75936E6DD}" dt="2021-09-14T11:36:13.834" v="987" actId="26606"/>
          <ac:graphicFrameMkLst>
            <pc:docMk/>
            <pc:sldMk cId="4042091567" sldId="263"/>
            <ac:graphicFrameMk id="64" creationId="{2EA37028-CB04-43E7-B4DE-F7A82CAA358D}"/>
          </ac:graphicFrameMkLst>
        </pc:graphicFrameChg>
        <pc:graphicFrameChg chg="add del">
          <ac:chgData name="Rafael Kuffner dos Anjos" userId="3925196f-71a7-46bf-baee-ed570243f2ce" providerId="ADAL" clId="{53062A82-23AF-4EB8-ABAB-FDE75936E6DD}" dt="2021-09-14T11:36:21.190" v="991" actId="26606"/>
          <ac:graphicFrameMkLst>
            <pc:docMk/>
            <pc:sldMk cId="4042091567" sldId="263"/>
            <ac:graphicFrameMk id="75" creationId="{1C457753-6491-4A21-98C9-F5E705BF7D01}"/>
          </ac:graphicFrameMkLst>
        </pc:graphicFrameChg>
        <pc:graphicFrameChg chg="add mod modGraphic">
          <ac:chgData name="Rafael Kuffner dos Anjos" userId="3925196f-71a7-46bf-baee-ed570243f2ce" providerId="ADAL" clId="{53062A82-23AF-4EB8-ABAB-FDE75936E6DD}" dt="2021-09-14T11:37:57.490" v="1001" actId="207"/>
          <ac:graphicFrameMkLst>
            <pc:docMk/>
            <pc:sldMk cId="4042091567" sldId="263"/>
            <ac:graphicFrameMk id="78" creationId="{A4DF5584-6E44-4885-93C1-65DD9804F349}"/>
          </ac:graphicFrameMkLst>
        </pc:graphicFrameChg>
        <pc:picChg chg="add del">
          <ac:chgData name="Rafael Kuffner dos Anjos" userId="3925196f-71a7-46bf-baee-ed570243f2ce" providerId="ADAL" clId="{53062A82-23AF-4EB8-ABAB-FDE75936E6DD}" dt="2021-09-14T11:20:07.784" v="715" actId="26606"/>
          <ac:picMkLst>
            <pc:docMk/>
            <pc:sldMk cId="4042091567" sldId="263"/>
            <ac:picMk id="39" creationId="{13C1A2BC-FDB5-4C70-AB76-D009263AA868}"/>
          </ac:picMkLst>
        </pc:picChg>
        <pc:picChg chg="add del mod ord">
          <ac:chgData name="Rafael Kuffner dos Anjos" userId="3925196f-71a7-46bf-baee-ed570243f2ce" providerId="ADAL" clId="{53062A82-23AF-4EB8-ABAB-FDE75936E6DD}" dt="2021-09-14T11:19:39.211" v="700" actId="26606"/>
          <ac:picMkLst>
            <pc:docMk/>
            <pc:sldMk cId="4042091567" sldId="263"/>
            <ac:picMk id="41" creationId="{444F6773-00DD-4729-A33A-0828E52F1BDA}"/>
          </ac:picMkLst>
        </pc:picChg>
        <pc:picChg chg="add del mod">
          <ac:chgData name="Rafael Kuffner dos Anjos" userId="3925196f-71a7-46bf-baee-ed570243f2ce" providerId="ADAL" clId="{53062A82-23AF-4EB8-ABAB-FDE75936E6DD}" dt="2021-09-14T11:35:53.420" v="983" actId="478"/>
          <ac:picMkLst>
            <pc:docMk/>
            <pc:sldMk cId="4042091567" sldId="263"/>
            <ac:picMk id="49" creationId="{BDF0DE57-6670-44BB-9C31-25706AF81FB2}"/>
          </ac:picMkLst>
        </pc:picChg>
        <pc:cxnChg chg="add del">
          <ac:chgData name="Rafael Kuffner dos Anjos" userId="3925196f-71a7-46bf-baee-ed570243f2ce" providerId="ADAL" clId="{53062A82-23AF-4EB8-ABAB-FDE75936E6DD}" dt="2021-09-14T11:20:07.784" v="715" actId="26606"/>
          <ac:cxnSpMkLst>
            <pc:docMk/>
            <pc:sldMk cId="4042091567" sldId="263"/>
            <ac:cxnSpMk id="44" creationId="{67182200-4859-4C8D-BCBB-55B245C28BA3}"/>
          </ac:cxnSpMkLst>
        </pc:cxnChg>
      </pc:sldChg>
      <pc:sldChg chg="addSp delSp modSp new mod ord">
        <pc:chgData name="Rafael Kuffner dos Anjos" userId="3925196f-71a7-46bf-baee-ed570243f2ce" providerId="ADAL" clId="{53062A82-23AF-4EB8-ABAB-FDE75936E6DD}" dt="2021-09-14T11:26:32.769" v="943"/>
        <pc:sldMkLst>
          <pc:docMk/>
          <pc:sldMk cId="4007352231" sldId="264"/>
        </pc:sldMkLst>
        <pc:spChg chg="mod">
          <ac:chgData name="Rafael Kuffner dos Anjos" userId="3925196f-71a7-46bf-baee-ed570243f2ce" providerId="ADAL" clId="{53062A82-23AF-4EB8-ABAB-FDE75936E6DD}" dt="2021-09-14T11:21:45.604" v="765" actId="20577"/>
          <ac:spMkLst>
            <pc:docMk/>
            <pc:sldMk cId="4007352231" sldId="264"/>
            <ac:spMk id="2" creationId="{FBEB3387-5644-4C49-BE10-CE207A811279}"/>
          </ac:spMkLst>
        </pc:spChg>
        <pc:spChg chg="del">
          <ac:chgData name="Rafael Kuffner dos Anjos" userId="3925196f-71a7-46bf-baee-ed570243f2ce" providerId="ADAL" clId="{53062A82-23AF-4EB8-ABAB-FDE75936E6DD}" dt="2021-09-14T11:21:25.994" v="726" actId="478"/>
          <ac:spMkLst>
            <pc:docMk/>
            <pc:sldMk cId="4007352231" sldId="264"/>
            <ac:spMk id="3" creationId="{0E34EA90-AF9E-4284-B26F-9ED397AF081F}"/>
          </ac:spMkLst>
        </pc:spChg>
        <pc:spChg chg="add mod">
          <ac:chgData name="Rafael Kuffner dos Anjos" userId="3925196f-71a7-46bf-baee-ed570243f2ce" providerId="ADAL" clId="{53062A82-23AF-4EB8-ABAB-FDE75936E6DD}" dt="2021-09-14T11:25:06.323" v="848" actId="1076"/>
          <ac:spMkLst>
            <pc:docMk/>
            <pc:sldMk cId="4007352231" sldId="264"/>
            <ac:spMk id="5" creationId="{74090CBD-BC78-4BAF-822B-9518E0138BA3}"/>
          </ac:spMkLst>
        </pc:spChg>
        <pc:spChg chg="add mod">
          <ac:chgData name="Rafael Kuffner dos Anjos" userId="3925196f-71a7-46bf-baee-ed570243f2ce" providerId="ADAL" clId="{53062A82-23AF-4EB8-ABAB-FDE75936E6DD}" dt="2021-09-14T11:25:09.312" v="849" actId="1076"/>
          <ac:spMkLst>
            <pc:docMk/>
            <pc:sldMk cId="4007352231" sldId="264"/>
            <ac:spMk id="6" creationId="{313B1023-1805-4B3B-B458-1AA9E55AA713}"/>
          </ac:spMkLst>
        </pc:spChg>
        <pc:spChg chg="add mod">
          <ac:chgData name="Rafael Kuffner dos Anjos" userId="3925196f-71a7-46bf-baee-ed570243f2ce" providerId="ADAL" clId="{53062A82-23AF-4EB8-ABAB-FDE75936E6DD}" dt="2021-09-14T11:25:12.117" v="850" actId="1076"/>
          <ac:spMkLst>
            <pc:docMk/>
            <pc:sldMk cId="4007352231" sldId="264"/>
            <ac:spMk id="7" creationId="{9BD1A238-43C8-47DE-BAC2-C3E1723E2778}"/>
          </ac:spMkLst>
        </pc:spChg>
        <pc:grpChg chg="add mod">
          <ac:chgData name="Rafael Kuffner dos Anjos" userId="3925196f-71a7-46bf-baee-ed570243f2ce" providerId="ADAL" clId="{53062A82-23AF-4EB8-ABAB-FDE75936E6DD}" dt="2021-09-14T11:22:39.101" v="785" actId="1076"/>
          <ac:grpSpMkLst>
            <pc:docMk/>
            <pc:sldMk cId="4007352231" sldId="264"/>
            <ac:grpSpMk id="10" creationId="{77AE1389-E0F5-4654-8A02-4CAC94C34089}"/>
          </ac:grpSpMkLst>
        </pc:grpChg>
        <pc:picChg chg="add mod">
          <ac:chgData name="Rafael Kuffner dos Anjos" userId="3925196f-71a7-46bf-baee-ed570243f2ce" providerId="ADAL" clId="{53062A82-23AF-4EB8-ABAB-FDE75936E6DD}" dt="2021-09-14T11:22:39.101" v="785" actId="1076"/>
          <ac:picMkLst>
            <pc:docMk/>
            <pc:sldMk cId="4007352231" sldId="264"/>
            <ac:picMk id="4" creationId="{15CD6789-7DC9-4E1B-928B-4DB011080B75}"/>
          </ac:picMkLst>
        </pc:picChg>
        <pc:picChg chg="add mod">
          <ac:chgData name="Rafael Kuffner dos Anjos" userId="3925196f-71a7-46bf-baee-ed570243f2ce" providerId="ADAL" clId="{53062A82-23AF-4EB8-ABAB-FDE75936E6DD}" dt="2021-09-14T11:22:39.101" v="785" actId="1076"/>
          <ac:picMkLst>
            <pc:docMk/>
            <pc:sldMk cId="4007352231" sldId="264"/>
            <ac:picMk id="8" creationId="{587ADB01-EB20-4DB6-AF88-104CB95CFAAC}"/>
          </ac:picMkLst>
        </pc:picChg>
        <pc:picChg chg="add mod">
          <ac:chgData name="Rafael Kuffner dos Anjos" userId="3925196f-71a7-46bf-baee-ed570243f2ce" providerId="ADAL" clId="{53062A82-23AF-4EB8-ABAB-FDE75936E6DD}" dt="2021-09-14T11:22:39.101" v="785" actId="1076"/>
          <ac:picMkLst>
            <pc:docMk/>
            <pc:sldMk cId="4007352231" sldId="264"/>
            <ac:picMk id="9" creationId="{3B106FA1-8AD9-4160-94F4-1CB0E69648FE}"/>
          </ac:picMkLst>
        </pc:picChg>
      </pc:sldChg>
      <pc:sldChg chg="addSp delSp modSp new mod ord">
        <pc:chgData name="Rafael Kuffner dos Anjos" userId="3925196f-71a7-46bf-baee-ed570243f2ce" providerId="ADAL" clId="{53062A82-23AF-4EB8-ABAB-FDE75936E6DD}" dt="2021-09-14T11:26:32.769" v="943"/>
        <pc:sldMkLst>
          <pc:docMk/>
          <pc:sldMk cId="3701494299" sldId="265"/>
        </pc:sldMkLst>
        <pc:spChg chg="mod">
          <ac:chgData name="Rafael Kuffner dos Anjos" userId="3925196f-71a7-46bf-baee-ed570243f2ce" providerId="ADAL" clId="{53062A82-23AF-4EB8-ABAB-FDE75936E6DD}" dt="2021-09-14T11:22:19.934" v="781" actId="20577"/>
          <ac:spMkLst>
            <pc:docMk/>
            <pc:sldMk cId="3701494299" sldId="265"/>
            <ac:spMk id="2" creationId="{B324483A-D805-42AC-B908-81D1AC5CBBC9}"/>
          </ac:spMkLst>
        </pc:spChg>
        <pc:spChg chg="del">
          <ac:chgData name="Rafael Kuffner dos Anjos" userId="3925196f-71a7-46bf-baee-ed570243f2ce" providerId="ADAL" clId="{53062A82-23AF-4EB8-ABAB-FDE75936E6DD}" dt="2021-09-14T11:22:17.002" v="771" actId="478"/>
          <ac:spMkLst>
            <pc:docMk/>
            <pc:sldMk cId="3701494299" sldId="265"/>
            <ac:spMk id="3" creationId="{7858AB78-57FD-44D5-934C-221018024A53}"/>
          </ac:spMkLst>
        </pc:spChg>
        <pc:spChg chg="add mod">
          <ac:chgData name="Rafael Kuffner dos Anjos" userId="3925196f-71a7-46bf-baee-ed570243f2ce" providerId="ADAL" clId="{53062A82-23AF-4EB8-ABAB-FDE75936E6DD}" dt="2021-09-14T11:25:03.104" v="847" actId="1076"/>
          <ac:spMkLst>
            <pc:docMk/>
            <pc:sldMk cId="3701494299" sldId="265"/>
            <ac:spMk id="6" creationId="{514D63C3-17D5-4A0B-9AD8-2548D2621EB7}"/>
          </ac:spMkLst>
        </pc:spChg>
        <pc:spChg chg="add mod">
          <ac:chgData name="Rafael Kuffner dos Anjos" userId="3925196f-71a7-46bf-baee-ed570243f2ce" providerId="ADAL" clId="{53062A82-23AF-4EB8-ABAB-FDE75936E6DD}" dt="2021-09-14T11:25:00.683" v="846" actId="1076"/>
          <ac:spMkLst>
            <pc:docMk/>
            <pc:sldMk cId="3701494299" sldId="265"/>
            <ac:spMk id="7" creationId="{090FFC17-505E-411C-8A08-36642DEC9321}"/>
          </ac:spMkLst>
        </pc:spChg>
        <pc:spChg chg="add mod">
          <ac:chgData name="Rafael Kuffner dos Anjos" userId="3925196f-71a7-46bf-baee-ed570243f2ce" providerId="ADAL" clId="{53062A82-23AF-4EB8-ABAB-FDE75936E6DD}" dt="2021-09-14T11:24:56.137" v="845" actId="1076"/>
          <ac:spMkLst>
            <pc:docMk/>
            <pc:sldMk cId="3701494299" sldId="265"/>
            <ac:spMk id="9" creationId="{2A017F9A-0262-4007-A6FB-C0C0A306C2F6}"/>
          </ac:spMkLst>
        </pc:spChg>
        <pc:grpChg chg="add mod">
          <ac:chgData name="Rafael Kuffner dos Anjos" userId="3925196f-71a7-46bf-baee-ed570243f2ce" providerId="ADAL" clId="{53062A82-23AF-4EB8-ABAB-FDE75936E6DD}" dt="2021-09-14T11:22:36.093" v="784" actId="1076"/>
          <ac:grpSpMkLst>
            <pc:docMk/>
            <pc:sldMk cId="3701494299" sldId="265"/>
            <ac:grpSpMk id="10" creationId="{5225CE1B-2598-431B-B579-FFA5E66FB5B9}"/>
          </ac:grpSpMkLst>
        </pc:grpChg>
        <pc:picChg chg="add mod">
          <ac:chgData name="Rafael Kuffner dos Anjos" userId="3925196f-71a7-46bf-baee-ed570243f2ce" providerId="ADAL" clId="{53062A82-23AF-4EB8-ABAB-FDE75936E6DD}" dt="2021-09-14T11:22:36.093" v="784" actId="1076"/>
          <ac:picMkLst>
            <pc:docMk/>
            <pc:sldMk cId="3701494299" sldId="265"/>
            <ac:picMk id="4" creationId="{AB0F776C-6E50-40F6-97AC-E90CF900FDD4}"/>
          </ac:picMkLst>
        </pc:picChg>
        <pc:picChg chg="add mod">
          <ac:chgData name="Rafael Kuffner dos Anjos" userId="3925196f-71a7-46bf-baee-ed570243f2ce" providerId="ADAL" clId="{53062A82-23AF-4EB8-ABAB-FDE75936E6DD}" dt="2021-09-14T11:22:36.093" v="784" actId="1076"/>
          <ac:picMkLst>
            <pc:docMk/>
            <pc:sldMk cId="3701494299" sldId="265"/>
            <ac:picMk id="5" creationId="{97373B6E-77FF-4E1D-8905-A17D1BF9ABD5}"/>
          </ac:picMkLst>
        </pc:picChg>
        <pc:picChg chg="add mod">
          <ac:chgData name="Rafael Kuffner dos Anjos" userId="3925196f-71a7-46bf-baee-ed570243f2ce" providerId="ADAL" clId="{53062A82-23AF-4EB8-ABAB-FDE75936E6DD}" dt="2021-09-14T11:22:36.093" v="784" actId="1076"/>
          <ac:picMkLst>
            <pc:docMk/>
            <pc:sldMk cId="3701494299" sldId="265"/>
            <ac:picMk id="8" creationId="{841E36DC-CFDB-47E4-9BCE-49949A2D4B92}"/>
          </ac:picMkLst>
        </pc:picChg>
      </pc:sldChg>
      <pc:sldChg chg="add del">
        <pc:chgData name="Rafael Kuffner dos Anjos" userId="3925196f-71a7-46bf-baee-ed570243f2ce" providerId="ADAL" clId="{53062A82-23AF-4EB8-ABAB-FDE75936E6DD}" dt="2021-09-14T10:52:28.035" v="346" actId="47"/>
        <pc:sldMkLst>
          <pc:docMk/>
          <pc:sldMk cId="1511037200" sldId="266"/>
        </pc:sldMkLst>
      </pc:sldChg>
      <pc:sldChg chg="addSp delSp modSp new mod ord">
        <pc:chgData name="Rafael Kuffner dos Anjos" userId="3925196f-71a7-46bf-baee-ed570243f2ce" providerId="ADAL" clId="{53062A82-23AF-4EB8-ABAB-FDE75936E6DD}" dt="2021-09-14T11:26:32.769" v="943"/>
        <pc:sldMkLst>
          <pc:docMk/>
          <pc:sldMk cId="3528289736" sldId="266"/>
        </pc:sldMkLst>
        <pc:spChg chg="del">
          <ac:chgData name="Rafael Kuffner dos Anjos" userId="3925196f-71a7-46bf-baee-ed570243f2ce" providerId="ADAL" clId="{53062A82-23AF-4EB8-ABAB-FDE75936E6DD}" dt="2021-09-14T11:22:51.695" v="789" actId="478"/>
          <ac:spMkLst>
            <pc:docMk/>
            <pc:sldMk cId="3528289736" sldId="266"/>
            <ac:spMk id="2" creationId="{FA351D6F-A369-4D1D-87D8-D31DC5592538}"/>
          </ac:spMkLst>
        </pc:spChg>
        <pc:spChg chg="del">
          <ac:chgData name="Rafael Kuffner dos Anjos" userId="3925196f-71a7-46bf-baee-ed570243f2ce" providerId="ADAL" clId="{53062A82-23AF-4EB8-ABAB-FDE75936E6DD}" dt="2021-09-14T11:22:50.617" v="788" actId="478"/>
          <ac:spMkLst>
            <pc:docMk/>
            <pc:sldMk cId="3528289736" sldId="266"/>
            <ac:spMk id="3" creationId="{CADE2858-3077-4712-836A-FD96C5DFD286}"/>
          </ac:spMkLst>
        </pc:spChg>
        <pc:spChg chg="add mod">
          <ac:chgData name="Rafael Kuffner dos Anjos" userId="3925196f-71a7-46bf-baee-ed570243f2ce" providerId="ADAL" clId="{53062A82-23AF-4EB8-ABAB-FDE75936E6DD}" dt="2021-09-14T11:25:17.372" v="851" actId="1076"/>
          <ac:spMkLst>
            <pc:docMk/>
            <pc:sldMk cId="3528289736" sldId="266"/>
            <ac:spMk id="5" creationId="{96E1DAFE-C1D4-497E-B5D1-1200FC29A1C3}"/>
          </ac:spMkLst>
        </pc:spChg>
        <pc:spChg chg="add mod">
          <ac:chgData name="Rafael Kuffner dos Anjos" userId="3925196f-71a7-46bf-baee-ed570243f2ce" providerId="ADAL" clId="{53062A82-23AF-4EB8-ABAB-FDE75936E6DD}" dt="2021-09-14T11:25:21.558" v="852" actId="1076"/>
          <ac:spMkLst>
            <pc:docMk/>
            <pc:sldMk cId="3528289736" sldId="266"/>
            <ac:spMk id="6" creationId="{67CDD57D-A6E1-4035-B104-3588A8AAFE36}"/>
          </ac:spMkLst>
        </pc:spChg>
        <pc:spChg chg="add mod">
          <ac:chgData name="Rafael Kuffner dos Anjos" userId="3925196f-71a7-46bf-baee-ed570243f2ce" providerId="ADAL" clId="{53062A82-23AF-4EB8-ABAB-FDE75936E6DD}" dt="2021-09-14T11:23:43.260" v="844" actId="1037"/>
          <ac:spMkLst>
            <pc:docMk/>
            <pc:sldMk cId="3528289736" sldId="266"/>
            <ac:spMk id="8" creationId="{8763DAD2-DBBD-45AC-ADE8-3EF39364C41F}"/>
          </ac:spMkLst>
        </pc:spChg>
        <pc:spChg chg="add mod">
          <ac:chgData name="Rafael Kuffner dos Anjos" userId="3925196f-71a7-46bf-baee-ed570243f2ce" providerId="ADAL" clId="{53062A82-23AF-4EB8-ABAB-FDE75936E6DD}" dt="2021-09-14T11:23:43.260" v="844" actId="1037"/>
          <ac:spMkLst>
            <pc:docMk/>
            <pc:sldMk cId="3528289736" sldId="266"/>
            <ac:spMk id="9" creationId="{E946D8E8-E9B5-401E-AA90-18F76BBEEE6B}"/>
          </ac:spMkLst>
        </pc:spChg>
        <pc:spChg chg="add mod">
          <ac:chgData name="Rafael Kuffner dos Anjos" userId="3925196f-71a7-46bf-baee-ed570243f2ce" providerId="ADAL" clId="{53062A82-23AF-4EB8-ABAB-FDE75936E6DD}" dt="2021-09-14T11:23:05.947" v="793" actId="571"/>
          <ac:spMkLst>
            <pc:docMk/>
            <pc:sldMk cId="3528289736" sldId="266"/>
            <ac:spMk id="11" creationId="{25DB33E0-98F3-444A-B034-952C89AE29C9}"/>
          </ac:spMkLst>
        </pc:spChg>
        <pc:spChg chg="add mod">
          <ac:chgData name="Rafael Kuffner dos Anjos" userId="3925196f-71a7-46bf-baee-ed570243f2ce" providerId="ADAL" clId="{53062A82-23AF-4EB8-ABAB-FDE75936E6DD}" dt="2021-09-14T11:23:05.947" v="793" actId="571"/>
          <ac:spMkLst>
            <pc:docMk/>
            <pc:sldMk cId="3528289736" sldId="266"/>
            <ac:spMk id="12" creationId="{FBD5AD18-D496-495A-9CFB-E9E947ECA47E}"/>
          </ac:spMkLst>
        </pc:spChg>
        <pc:spChg chg="add mod">
          <ac:chgData name="Rafael Kuffner dos Anjos" userId="3925196f-71a7-46bf-baee-ed570243f2ce" providerId="ADAL" clId="{53062A82-23AF-4EB8-ABAB-FDE75936E6DD}" dt="2021-09-14T11:23:35.667" v="819" actId="20577"/>
          <ac:spMkLst>
            <pc:docMk/>
            <pc:sldMk cId="3528289736" sldId="266"/>
            <ac:spMk id="15" creationId="{358CFD27-8D33-4AB4-8A0F-A5979BA69B0E}"/>
          </ac:spMkLst>
        </pc:spChg>
        <pc:grpChg chg="add mod">
          <ac:chgData name="Rafael Kuffner dos Anjos" userId="3925196f-71a7-46bf-baee-ed570243f2ce" providerId="ADAL" clId="{53062A82-23AF-4EB8-ABAB-FDE75936E6DD}" dt="2021-09-14T11:23:43.260" v="844" actId="1037"/>
          <ac:grpSpMkLst>
            <pc:docMk/>
            <pc:sldMk cId="3528289736" sldId="266"/>
            <ac:grpSpMk id="14" creationId="{E238E663-416E-45F7-BA46-9CA9677CF85D}"/>
          </ac:grpSpMkLst>
        </pc:grpChg>
        <pc:picChg chg="add mod">
          <ac:chgData name="Rafael Kuffner dos Anjos" userId="3925196f-71a7-46bf-baee-ed570243f2ce" providerId="ADAL" clId="{53062A82-23AF-4EB8-ABAB-FDE75936E6DD}" dt="2021-09-14T11:23:43.260" v="844" actId="1037"/>
          <ac:picMkLst>
            <pc:docMk/>
            <pc:sldMk cId="3528289736" sldId="266"/>
            <ac:picMk id="4" creationId="{F7B837F7-62CF-4B54-B034-6533FC6CA3AC}"/>
          </ac:picMkLst>
        </pc:picChg>
        <pc:picChg chg="add mod">
          <ac:chgData name="Rafael Kuffner dos Anjos" userId="3925196f-71a7-46bf-baee-ed570243f2ce" providerId="ADAL" clId="{53062A82-23AF-4EB8-ABAB-FDE75936E6DD}" dt="2021-09-14T11:23:43.260" v="844" actId="1037"/>
          <ac:picMkLst>
            <pc:docMk/>
            <pc:sldMk cId="3528289736" sldId="266"/>
            <ac:picMk id="7" creationId="{51696E03-A0A3-40D7-9D89-E6C5F4874FF3}"/>
          </ac:picMkLst>
        </pc:picChg>
        <pc:picChg chg="add mod">
          <ac:chgData name="Rafael Kuffner dos Anjos" userId="3925196f-71a7-46bf-baee-ed570243f2ce" providerId="ADAL" clId="{53062A82-23AF-4EB8-ABAB-FDE75936E6DD}" dt="2021-09-14T11:23:05.947" v="793" actId="571"/>
          <ac:picMkLst>
            <pc:docMk/>
            <pc:sldMk cId="3528289736" sldId="266"/>
            <ac:picMk id="10" creationId="{6B11DA82-B2D1-48E0-9045-48110F1784F5}"/>
          </ac:picMkLst>
        </pc:picChg>
        <pc:picChg chg="add mod">
          <ac:chgData name="Rafael Kuffner dos Anjos" userId="3925196f-71a7-46bf-baee-ed570243f2ce" providerId="ADAL" clId="{53062A82-23AF-4EB8-ABAB-FDE75936E6DD}" dt="2021-09-14T11:23:05.947" v="793" actId="571"/>
          <ac:picMkLst>
            <pc:docMk/>
            <pc:sldMk cId="3528289736" sldId="266"/>
            <ac:picMk id="13" creationId="{8F175C91-F1D6-4897-895B-F8CB9FEA7FED}"/>
          </ac:picMkLst>
        </pc:picChg>
      </pc:sldChg>
      <pc:sldChg chg="addSp delSp modSp new mod">
        <pc:chgData name="Rafael Kuffner dos Anjos" userId="3925196f-71a7-46bf-baee-ed570243f2ce" providerId="ADAL" clId="{53062A82-23AF-4EB8-ABAB-FDE75936E6DD}" dt="2021-09-14T11:40:55.913" v="1030" actId="1076"/>
        <pc:sldMkLst>
          <pc:docMk/>
          <pc:sldMk cId="732190984" sldId="267"/>
        </pc:sldMkLst>
        <pc:spChg chg="mod">
          <ac:chgData name="Rafael Kuffner dos Anjos" userId="3925196f-71a7-46bf-baee-ed570243f2ce" providerId="ADAL" clId="{53062A82-23AF-4EB8-ABAB-FDE75936E6DD}" dt="2021-09-14T11:38:17.662" v="1006" actId="20577"/>
          <ac:spMkLst>
            <pc:docMk/>
            <pc:sldMk cId="732190984" sldId="267"/>
            <ac:spMk id="2" creationId="{EBDB3D20-6592-44C3-A327-5AEC22179497}"/>
          </ac:spMkLst>
        </pc:spChg>
        <pc:spChg chg="mod">
          <ac:chgData name="Rafael Kuffner dos Anjos" userId="3925196f-71a7-46bf-baee-ed570243f2ce" providerId="ADAL" clId="{53062A82-23AF-4EB8-ABAB-FDE75936E6DD}" dt="2021-09-14T11:39:18.036" v="1012" actId="20577"/>
          <ac:spMkLst>
            <pc:docMk/>
            <pc:sldMk cId="732190984" sldId="267"/>
            <ac:spMk id="3" creationId="{A0955D88-B183-4867-8095-7038E4C37866}"/>
          </ac:spMkLst>
        </pc:spChg>
        <pc:spChg chg="add del">
          <ac:chgData name="Rafael Kuffner dos Anjos" userId="3925196f-71a7-46bf-baee-ed570243f2ce" providerId="ADAL" clId="{53062A82-23AF-4EB8-ABAB-FDE75936E6DD}" dt="2021-09-14T11:38:16.668" v="1004" actId="22"/>
          <ac:spMkLst>
            <pc:docMk/>
            <pc:sldMk cId="732190984" sldId="267"/>
            <ac:spMk id="5" creationId="{AE470C9E-6F38-466A-8619-D4FBF6C6ABD1}"/>
          </ac:spMkLst>
        </pc:spChg>
        <pc:spChg chg="add mod">
          <ac:chgData name="Rafael Kuffner dos Anjos" userId="3925196f-71a7-46bf-baee-ed570243f2ce" providerId="ADAL" clId="{53062A82-23AF-4EB8-ABAB-FDE75936E6DD}" dt="2021-09-14T11:40:55.913" v="1030" actId="1076"/>
          <ac:spMkLst>
            <pc:docMk/>
            <pc:sldMk cId="732190984" sldId="267"/>
            <ac:spMk id="6" creationId="{21DB95FE-4943-4481-8DB5-52D278A7BB90}"/>
          </ac:spMkLst>
        </pc:spChg>
      </pc:sldChg>
      <pc:sldChg chg="new del">
        <pc:chgData name="Rafael Kuffner dos Anjos" userId="3925196f-71a7-46bf-baee-ed570243f2ce" providerId="ADAL" clId="{53062A82-23AF-4EB8-ABAB-FDE75936E6DD}" dt="2021-09-14T11:35:36.455" v="980" actId="47"/>
        <pc:sldMkLst>
          <pc:docMk/>
          <pc:sldMk cId="1980030907" sldId="267"/>
        </pc:sldMkLst>
      </pc:sldChg>
      <pc:sldChg chg="modSp new mod">
        <pc:chgData name="Rafael Kuffner dos Anjos" userId="3925196f-71a7-46bf-baee-ed570243f2ce" providerId="ADAL" clId="{53062A82-23AF-4EB8-ABAB-FDE75936E6DD}" dt="2021-09-14T11:43:52.920" v="1034" actId="5793"/>
        <pc:sldMkLst>
          <pc:docMk/>
          <pc:sldMk cId="3343880058" sldId="268"/>
        </pc:sldMkLst>
        <pc:spChg chg="mod">
          <ac:chgData name="Rafael Kuffner dos Anjos" userId="3925196f-71a7-46bf-baee-ed570243f2ce" providerId="ADAL" clId="{53062A82-23AF-4EB8-ABAB-FDE75936E6DD}" dt="2021-09-14T11:41:09.065" v="1032"/>
          <ac:spMkLst>
            <pc:docMk/>
            <pc:sldMk cId="3343880058" sldId="268"/>
            <ac:spMk id="2" creationId="{1BA76056-6445-42B9-9971-90C476B2E4DA}"/>
          </ac:spMkLst>
        </pc:spChg>
        <pc:spChg chg="mod">
          <ac:chgData name="Rafael Kuffner dos Anjos" userId="3925196f-71a7-46bf-baee-ed570243f2ce" providerId="ADAL" clId="{53062A82-23AF-4EB8-ABAB-FDE75936E6DD}" dt="2021-09-14T11:43:52.920" v="1034" actId="5793"/>
          <ac:spMkLst>
            <pc:docMk/>
            <pc:sldMk cId="3343880058" sldId="268"/>
            <ac:spMk id="3" creationId="{68B8913E-EEE4-4671-B2E5-535701BE78C7}"/>
          </ac:spMkLst>
        </pc:spChg>
      </pc:sldChg>
      <pc:sldChg chg="add del">
        <pc:chgData name="Rafael Kuffner dos Anjos" userId="3925196f-71a7-46bf-baee-ed570243f2ce" providerId="ADAL" clId="{53062A82-23AF-4EB8-ABAB-FDE75936E6DD}" dt="2021-09-14T10:52:28.035" v="346" actId="47"/>
        <pc:sldMkLst>
          <pc:docMk/>
          <pc:sldMk cId="576306085" sldId="269"/>
        </pc:sldMkLst>
      </pc:sldChg>
      <pc:sldChg chg="addSp delSp modSp new mod ord setBg modAnim">
        <pc:chgData name="Rafael Kuffner dos Anjos" userId="3925196f-71a7-46bf-baee-ed570243f2ce" providerId="ADAL" clId="{53062A82-23AF-4EB8-ABAB-FDE75936E6DD}" dt="2021-09-14T12:09:15.458" v="1149"/>
        <pc:sldMkLst>
          <pc:docMk/>
          <pc:sldMk cId="2728283146" sldId="269"/>
        </pc:sldMkLst>
        <pc:spChg chg="del">
          <ac:chgData name="Rafael Kuffner dos Anjos" userId="3925196f-71a7-46bf-baee-ed570243f2ce" providerId="ADAL" clId="{53062A82-23AF-4EB8-ABAB-FDE75936E6DD}" dt="2021-09-14T11:54:05.347" v="1081" actId="26606"/>
          <ac:spMkLst>
            <pc:docMk/>
            <pc:sldMk cId="2728283146" sldId="269"/>
            <ac:spMk id="2" creationId="{0D3D5FB0-82E2-4D76-9B79-F328F2215B8D}"/>
          </ac:spMkLst>
        </pc:spChg>
        <pc:spChg chg="del">
          <ac:chgData name="Rafael Kuffner dos Anjos" userId="3925196f-71a7-46bf-baee-ed570243f2ce" providerId="ADAL" clId="{53062A82-23AF-4EB8-ABAB-FDE75936E6DD}" dt="2021-09-14T11:54:01.849" v="1080"/>
          <ac:spMkLst>
            <pc:docMk/>
            <pc:sldMk cId="2728283146" sldId="269"/>
            <ac:spMk id="3" creationId="{1D452448-3221-47D6-9793-F5CD71D38DAA}"/>
          </ac:spMkLst>
        </pc:spChg>
        <pc:spChg chg="add mod">
          <ac:chgData name="Rafael Kuffner dos Anjos" userId="3925196f-71a7-46bf-baee-ed570243f2ce" providerId="ADAL" clId="{53062A82-23AF-4EB8-ABAB-FDE75936E6DD}" dt="2021-09-14T12:06:14.859" v="1129" actId="2085"/>
          <ac:spMkLst>
            <pc:docMk/>
            <pc:sldMk cId="2728283146" sldId="269"/>
            <ac:spMk id="5" creationId="{4141221F-5A8E-4834-81E5-DFB509B66166}"/>
          </ac:spMkLst>
        </pc:spChg>
        <pc:spChg chg="add mod">
          <ac:chgData name="Rafael Kuffner dos Anjos" userId="3925196f-71a7-46bf-baee-ed570243f2ce" providerId="ADAL" clId="{53062A82-23AF-4EB8-ABAB-FDE75936E6DD}" dt="2021-09-14T12:06:14.859" v="1129" actId="2085"/>
          <ac:spMkLst>
            <pc:docMk/>
            <pc:sldMk cId="2728283146" sldId="269"/>
            <ac:spMk id="6" creationId="{9243B258-6889-486A-9EDA-DDED97C07D4B}"/>
          </ac:spMkLst>
        </pc:spChg>
        <pc:spChg chg="add mod">
          <ac:chgData name="Rafael Kuffner dos Anjos" userId="3925196f-71a7-46bf-baee-ed570243f2ce" providerId="ADAL" clId="{53062A82-23AF-4EB8-ABAB-FDE75936E6DD}" dt="2021-09-14T12:06:14.859" v="1129" actId="2085"/>
          <ac:spMkLst>
            <pc:docMk/>
            <pc:sldMk cId="2728283146" sldId="269"/>
            <ac:spMk id="7" creationId="{2F4B9FFE-6A4D-4F53-B8FE-17D434DA4668}"/>
          </ac:spMkLst>
        </pc:spChg>
        <pc:spChg chg="add mod">
          <ac:chgData name="Rafael Kuffner dos Anjos" userId="3925196f-71a7-46bf-baee-ed570243f2ce" providerId="ADAL" clId="{53062A82-23AF-4EB8-ABAB-FDE75936E6DD}" dt="2021-09-14T12:08:10.066" v="1140" actId="2085"/>
          <ac:spMkLst>
            <pc:docMk/>
            <pc:sldMk cId="2728283146" sldId="269"/>
            <ac:spMk id="8" creationId="{E1D8E9F0-D06F-479A-9264-546EE8D2AA5A}"/>
          </ac:spMkLst>
        </pc:spChg>
        <pc:spChg chg="add mod">
          <ac:chgData name="Rafael Kuffner dos Anjos" userId="3925196f-71a7-46bf-baee-ed570243f2ce" providerId="ADAL" clId="{53062A82-23AF-4EB8-ABAB-FDE75936E6DD}" dt="2021-09-14T12:08:15.165" v="1144" actId="1036"/>
          <ac:spMkLst>
            <pc:docMk/>
            <pc:sldMk cId="2728283146" sldId="269"/>
            <ac:spMk id="9" creationId="{F0B2F8CF-FEED-4AFE-A344-E1A7241F3DB0}"/>
          </ac:spMkLst>
        </pc:spChg>
        <pc:spChg chg="add mod">
          <ac:chgData name="Rafael Kuffner dos Anjos" userId="3925196f-71a7-46bf-baee-ed570243f2ce" providerId="ADAL" clId="{53062A82-23AF-4EB8-ABAB-FDE75936E6DD}" dt="2021-09-14T12:08:10.066" v="1140" actId="2085"/>
          <ac:spMkLst>
            <pc:docMk/>
            <pc:sldMk cId="2728283146" sldId="269"/>
            <ac:spMk id="10" creationId="{4A9258AB-5CA1-4007-8C4B-CF7AE9CB6546}"/>
          </ac:spMkLst>
        </pc:spChg>
        <pc:graphicFrameChg chg="add mod modGraphic">
          <ac:chgData name="Rafael Kuffner dos Anjos" userId="3925196f-71a7-46bf-baee-ed570243f2ce" providerId="ADAL" clId="{53062A82-23AF-4EB8-ABAB-FDE75936E6DD}" dt="2021-09-14T12:06:59.098" v="1134" actId="20577"/>
          <ac:graphicFrameMkLst>
            <pc:docMk/>
            <pc:sldMk cId="2728283146" sldId="269"/>
            <ac:graphicFrameMk id="4" creationId="{CA2F7D2D-DD12-4ADC-9E83-8F622401C9B5}"/>
          </ac:graphicFrameMkLst>
        </pc:graphicFrameChg>
      </pc:sldChg>
      <pc:sldChg chg="addSp delSp modSp new del mod setBg">
        <pc:chgData name="Rafael Kuffner dos Anjos" userId="3925196f-71a7-46bf-baee-ed570243f2ce" providerId="ADAL" clId="{53062A82-23AF-4EB8-ABAB-FDE75936E6DD}" dt="2021-09-14T11:53:19.175" v="1078" actId="47"/>
        <pc:sldMkLst>
          <pc:docMk/>
          <pc:sldMk cId="3962942891" sldId="269"/>
        </pc:sldMkLst>
        <pc:spChg chg="add del mod">
          <ac:chgData name="Rafael Kuffner dos Anjos" userId="3925196f-71a7-46bf-baee-ed570243f2ce" providerId="ADAL" clId="{53062A82-23AF-4EB8-ABAB-FDE75936E6DD}" dt="2021-09-14T11:52:08.770" v="1056" actId="26606"/>
          <ac:spMkLst>
            <pc:docMk/>
            <pc:sldMk cId="3962942891" sldId="269"/>
            <ac:spMk id="2" creationId="{78D03191-0C5E-454C-A339-C3840FD323C0}"/>
          </ac:spMkLst>
        </pc:spChg>
        <pc:spChg chg="del">
          <ac:chgData name="Rafael Kuffner dos Anjos" userId="3925196f-71a7-46bf-baee-ed570243f2ce" providerId="ADAL" clId="{53062A82-23AF-4EB8-ABAB-FDE75936E6DD}" dt="2021-09-14T11:50:14.111" v="1036"/>
          <ac:spMkLst>
            <pc:docMk/>
            <pc:sldMk cId="3962942891" sldId="269"/>
            <ac:spMk id="3" creationId="{F300D1FF-0260-474D-BEF7-746613082274}"/>
          </ac:spMkLst>
        </pc:spChg>
        <pc:spChg chg="add del">
          <ac:chgData name="Rafael Kuffner dos Anjos" userId="3925196f-71a7-46bf-baee-ed570243f2ce" providerId="ADAL" clId="{53062A82-23AF-4EB8-ABAB-FDE75936E6DD}" dt="2021-09-14T11:50:43.530" v="1042" actId="26606"/>
          <ac:spMkLst>
            <pc:docMk/>
            <pc:sldMk cId="3962942891" sldId="269"/>
            <ac:spMk id="6" creationId="{1BE4F293-0A40-4AA3-8747-1C7D9F3EEABB}"/>
          </ac:spMkLst>
        </pc:spChg>
        <pc:spChg chg="add del">
          <ac:chgData name="Rafael Kuffner dos Anjos" userId="3925196f-71a7-46bf-baee-ed570243f2ce" providerId="ADAL" clId="{53062A82-23AF-4EB8-ABAB-FDE75936E6DD}" dt="2021-09-14T11:50:43.530" v="1042" actId="26606"/>
          <ac:spMkLst>
            <pc:docMk/>
            <pc:sldMk cId="3962942891" sldId="269"/>
            <ac:spMk id="7" creationId="{78D03191-0C5E-454C-A339-C3840FD323C0}"/>
          </ac:spMkLst>
        </pc:spChg>
        <pc:spChg chg="add del mod">
          <ac:chgData name="Rafael Kuffner dos Anjos" userId="3925196f-71a7-46bf-baee-ed570243f2ce" providerId="ADAL" clId="{53062A82-23AF-4EB8-ABAB-FDE75936E6DD}" dt="2021-09-14T11:52:06.158" v="1055"/>
          <ac:spMkLst>
            <pc:docMk/>
            <pc:sldMk cId="3962942891" sldId="269"/>
            <ac:spMk id="8" creationId="{57FF0AA3-A92F-4997-A2D5-4FE81631505D}"/>
          </ac:spMkLst>
        </pc:spChg>
        <pc:spChg chg="add del">
          <ac:chgData name="Rafael Kuffner dos Anjos" userId="3925196f-71a7-46bf-baee-ed570243f2ce" providerId="ADAL" clId="{53062A82-23AF-4EB8-ABAB-FDE75936E6DD}" dt="2021-09-14T11:50:33.846" v="1038" actId="26606"/>
          <ac:spMkLst>
            <pc:docMk/>
            <pc:sldMk cId="3962942891" sldId="269"/>
            <ac:spMk id="9" creationId="{6C4028FD-8BAA-4A19-BFDE-594D991B7552}"/>
          </ac:spMkLst>
        </pc:spChg>
        <pc:spChg chg="add">
          <ac:chgData name="Rafael Kuffner dos Anjos" userId="3925196f-71a7-46bf-baee-ed570243f2ce" providerId="ADAL" clId="{53062A82-23AF-4EB8-ABAB-FDE75936E6DD}" dt="2021-09-14T11:52:08.770" v="1056" actId="26606"/>
          <ac:spMkLst>
            <pc:docMk/>
            <pc:sldMk cId="3962942891" sldId="269"/>
            <ac:spMk id="15" creationId="{46C2E80F-49A6-4372-B103-219D417A55ED}"/>
          </ac:spMkLst>
        </pc:spChg>
        <pc:spChg chg="add del">
          <ac:chgData name="Rafael Kuffner dos Anjos" userId="3925196f-71a7-46bf-baee-ed570243f2ce" providerId="ADAL" clId="{53062A82-23AF-4EB8-ABAB-FDE75936E6DD}" dt="2021-09-14T11:50:45.968" v="1048" actId="26606"/>
          <ac:spMkLst>
            <pc:docMk/>
            <pc:sldMk cId="3962942891" sldId="269"/>
            <ac:spMk id="17" creationId="{9A97C86A-04D6-40F7-AE84-31AB43E6A846}"/>
          </ac:spMkLst>
        </pc:spChg>
        <pc:spChg chg="add del">
          <ac:chgData name="Rafael Kuffner dos Anjos" userId="3925196f-71a7-46bf-baee-ed570243f2ce" providerId="ADAL" clId="{53062A82-23AF-4EB8-ABAB-FDE75936E6DD}" dt="2021-09-14T11:50:44.341" v="1044" actId="26606"/>
          <ac:spMkLst>
            <pc:docMk/>
            <pc:sldMk cId="3962942891" sldId="269"/>
            <ac:spMk id="18" creationId="{7301F447-EEF7-48F5-AF73-7566EE7F64AD}"/>
          </ac:spMkLst>
        </pc:spChg>
        <pc:spChg chg="add del">
          <ac:chgData name="Rafael Kuffner dos Anjos" userId="3925196f-71a7-46bf-baee-ed570243f2ce" providerId="ADAL" clId="{53062A82-23AF-4EB8-ABAB-FDE75936E6DD}" dt="2021-09-14T11:50:44.341" v="1044" actId="26606"/>
          <ac:spMkLst>
            <pc:docMk/>
            <pc:sldMk cId="3962942891" sldId="269"/>
            <ac:spMk id="19" creationId="{78D03191-0C5E-454C-A339-C3840FD323C0}"/>
          </ac:spMkLst>
        </pc:spChg>
        <pc:spChg chg="add del">
          <ac:chgData name="Rafael Kuffner dos Anjos" userId="3925196f-71a7-46bf-baee-ed570243f2ce" providerId="ADAL" clId="{53062A82-23AF-4EB8-ABAB-FDE75936E6DD}" dt="2021-09-14T11:50:44.341" v="1044" actId="26606"/>
          <ac:spMkLst>
            <pc:docMk/>
            <pc:sldMk cId="3962942891" sldId="269"/>
            <ac:spMk id="20" creationId="{F7117410-A2A4-4085-9ADC-46744551DBDE}"/>
          </ac:spMkLst>
        </pc:spChg>
        <pc:spChg chg="add del">
          <ac:chgData name="Rafael Kuffner dos Anjos" userId="3925196f-71a7-46bf-baee-ed570243f2ce" providerId="ADAL" clId="{53062A82-23AF-4EB8-ABAB-FDE75936E6DD}" dt="2021-09-14T11:50:44.341" v="1044" actId="26606"/>
          <ac:spMkLst>
            <pc:docMk/>
            <pc:sldMk cId="3962942891" sldId="269"/>
            <ac:spMk id="21" creationId="{99F74EB5-E547-4FB4-95F5-BCC788F3C4A0}"/>
          </ac:spMkLst>
        </pc:spChg>
        <pc:spChg chg="add del">
          <ac:chgData name="Rafael Kuffner dos Anjos" userId="3925196f-71a7-46bf-baee-ed570243f2ce" providerId="ADAL" clId="{53062A82-23AF-4EB8-ABAB-FDE75936E6DD}" dt="2021-09-14T11:50:45.411" v="1046" actId="26606"/>
          <ac:spMkLst>
            <pc:docMk/>
            <pc:sldMk cId="3962942891" sldId="269"/>
            <ac:spMk id="23" creationId="{6C4028FD-8BAA-4A19-BFDE-594D991B7552}"/>
          </ac:spMkLst>
        </pc:spChg>
        <pc:spChg chg="add del">
          <ac:chgData name="Rafael Kuffner dos Anjos" userId="3925196f-71a7-46bf-baee-ed570243f2ce" providerId="ADAL" clId="{53062A82-23AF-4EB8-ABAB-FDE75936E6DD}" dt="2021-09-14T11:50:45.411" v="1046" actId="26606"/>
          <ac:spMkLst>
            <pc:docMk/>
            <pc:sldMk cId="3962942891" sldId="269"/>
            <ac:spMk id="24" creationId="{78D03191-0C5E-454C-A339-C3840FD323C0}"/>
          </ac:spMkLst>
        </pc:spChg>
        <pc:spChg chg="add del">
          <ac:chgData name="Rafael Kuffner dos Anjos" userId="3925196f-71a7-46bf-baee-ed570243f2ce" providerId="ADAL" clId="{53062A82-23AF-4EB8-ABAB-FDE75936E6DD}" dt="2021-09-14T11:50:45.968" v="1048" actId="26606"/>
          <ac:spMkLst>
            <pc:docMk/>
            <pc:sldMk cId="3962942891" sldId="269"/>
            <ac:spMk id="26" creationId="{F3060C83-F051-4F0E-ABAD-AA0DFC48B218}"/>
          </ac:spMkLst>
        </pc:spChg>
        <pc:spChg chg="add del">
          <ac:chgData name="Rafael Kuffner dos Anjos" userId="3925196f-71a7-46bf-baee-ed570243f2ce" providerId="ADAL" clId="{53062A82-23AF-4EB8-ABAB-FDE75936E6DD}" dt="2021-09-14T11:50:45.968" v="1048" actId="26606"/>
          <ac:spMkLst>
            <pc:docMk/>
            <pc:sldMk cId="3962942891" sldId="269"/>
            <ac:spMk id="27" creationId="{83C98ABE-055B-441F-B07E-44F97F083C39}"/>
          </ac:spMkLst>
        </pc:spChg>
        <pc:spChg chg="add del">
          <ac:chgData name="Rafael Kuffner dos Anjos" userId="3925196f-71a7-46bf-baee-ed570243f2ce" providerId="ADAL" clId="{53062A82-23AF-4EB8-ABAB-FDE75936E6DD}" dt="2021-09-14T11:50:45.968" v="1048" actId="26606"/>
          <ac:spMkLst>
            <pc:docMk/>
            <pc:sldMk cId="3962942891" sldId="269"/>
            <ac:spMk id="28" creationId="{29FDB030-9B49-4CED-8CCD-4D99382388AC}"/>
          </ac:spMkLst>
        </pc:spChg>
        <pc:spChg chg="add del">
          <ac:chgData name="Rafael Kuffner dos Anjos" userId="3925196f-71a7-46bf-baee-ed570243f2ce" providerId="ADAL" clId="{53062A82-23AF-4EB8-ABAB-FDE75936E6DD}" dt="2021-09-14T11:50:45.968" v="1048" actId="26606"/>
          <ac:spMkLst>
            <pc:docMk/>
            <pc:sldMk cId="3962942891" sldId="269"/>
            <ac:spMk id="29" creationId="{3783CA14-24A1-485C-8B30-D6A5D87987AD}"/>
          </ac:spMkLst>
        </pc:spChg>
        <pc:spChg chg="add del">
          <ac:chgData name="Rafael Kuffner dos Anjos" userId="3925196f-71a7-46bf-baee-ed570243f2ce" providerId="ADAL" clId="{53062A82-23AF-4EB8-ABAB-FDE75936E6DD}" dt="2021-09-14T11:50:45.968" v="1048" actId="26606"/>
          <ac:spMkLst>
            <pc:docMk/>
            <pc:sldMk cId="3962942891" sldId="269"/>
            <ac:spMk id="30" creationId="{FF9F2414-84E8-453E-B1F3-389FDE8192D9}"/>
          </ac:spMkLst>
        </pc:spChg>
        <pc:spChg chg="add del">
          <ac:chgData name="Rafael Kuffner dos Anjos" userId="3925196f-71a7-46bf-baee-ed570243f2ce" providerId="ADAL" clId="{53062A82-23AF-4EB8-ABAB-FDE75936E6DD}" dt="2021-09-14T11:50:45.968" v="1048" actId="26606"/>
          <ac:spMkLst>
            <pc:docMk/>
            <pc:sldMk cId="3962942891" sldId="269"/>
            <ac:spMk id="31" creationId="{3ECA69A1-7536-43AC-85EF-C7106179F5ED}"/>
          </ac:spMkLst>
        </pc:spChg>
        <pc:spChg chg="add del">
          <ac:chgData name="Rafael Kuffner dos Anjos" userId="3925196f-71a7-46bf-baee-ed570243f2ce" providerId="ADAL" clId="{53062A82-23AF-4EB8-ABAB-FDE75936E6DD}" dt="2021-09-14T11:51:02.686" v="1052" actId="26606"/>
          <ac:spMkLst>
            <pc:docMk/>
            <pc:sldMk cId="3962942891" sldId="269"/>
            <ac:spMk id="33" creationId="{46C2E80F-49A6-4372-B103-219D417A55ED}"/>
          </ac:spMkLst>
        </pc:spChg>
        <pc:spChg chg="add del">
          <ac:chgData name="Rafael Kuffner dos Anjos" userId="3925196f-71a7-46bf-baee-ed570243f2ce" providerId="ADAL" clId="{53062A82-23AF-4EB8-ABAB-FDE75936E6DD}" dt="2021-09-14T11:51:02.686" v="1052" actId="26606"/>
          <ac:spMkLst>
            <pc:docMk/>
            <pc:sldMk cId="3962942891" sldId="269"/>
            <ac:spMk id="34" creationId="{78D03191-0C5E-454C-A339-C3840FD323C0}"/>
          </ac:spMkLst>
        </pc:spChg>
        <pc:grpChg chg="add del">
          <ac:chgData name="Rafael Kuffner dos Anjos" userId="3925196f-71a7-46bf-baee-ed570243f2ce" providerId="ADAL" clId="{53062A82-23AF-4EB8-ABAB-FDE75936E6DD}" dt="2021-09-14T11:50:43.530" v="1042" actId="26606"/>
          <ac:grpSpMkLst>
            <pc:docMk/>
            <pc:sldMk cId="3962942891" sldId="269"/>
            <ac:grpSpMk id="11" creationId="{5D1CC8B8-2CD1-45F6-9CED-CA310400222D}"/>
          </ac:grpSpMkLst>
        </pc:grpChg>
        <pc:graphicFrameChg chg="add del mod modGraphic">
          <ac:chgData name="Rafael Kuffner dos Anjos" userId="3925196f-71a7-46bf-baee-ed570243f2ce" providerId="ADAL" clId="{53062A82-23AF-4EB8-ABAB-FDE75936E6DD}" dt="2021-09-14T11:52:04.037" v="1054" actId="478"/>
          <ac:graphicFrameMkLst>
            <pc:docMk/>
            <pc:sldMk cId="3962942891" sldId="269"/>
            <ac:graphicFrameMk id="4" creationId="{AA2FC14F-536C-4B17-91C2-EC5F5AA1CC59}"/>
          </ac:graphicFrameMkLst>
        </pc:graphicFrameChg>
        <pc:graphicFrameChg chg="add mod modGraphic">
          <ac:chgData name="Rafael Kuffner dos Anjos" userId="3925196f-71a7-46bf-baee-ed570243f2ce" providerId="ADAL" clId="{53062A82-23AF-4EB8-ABAB-FDE75936E6DD}" dt="2021-09-14T11:53:16.735" v="1077" actId="6549"/>
          <ac:graphicFrameMkLst>
            <pc:docMk/>
            <pc:sldMk cId="3962942891" sldId="269"/>
            <ac:graphicFrameMk id="10" creationId="{D91ADC71-B204-49B3-A458-2342F06E93A1}"/>
          </ac:graphicFrameMkLst>
        </pc:graphicFrameChg>
      </pc:sldChg>
      <pc:sldChg chg="modSp new mod ord">
        <pc:chgData name="Rafael Kuffner dos Anjos" userId="3925196f-71a7-46bf-baee-ed570243f2ce" providerId="ADAL" clId="{53062A82-23AF-4EB8-ABAB-FDE75936E6DD}" dt="2021-09-14T12:11:25.118" v="1267" actId="20577"/>
        <pc:sldMkLst>
          <pc:docMk/>
          <pc:sldMk cId="372906909" sldId="270"/>
        </pc:sldMkLst>
        <pc:spChg chg="mod">
          <ac:chgData name="Rafael Kuffner dos Anjos" userId="3925196f-71a7-46bf-baee-ed570243f2ce" providerId="ADAL" clId="{53062A82-23AF-4EB8-ABAB-FDE75936E6DD}" dt="2021-09-14T12:09:22.074" v="1164" actId="20577"/>
          <ac:spMkLst>
            <pc:docMk/>
            <pc:sldMk cId="372906909" sldId="270"/>
            <ac:spMk id="2" creationId="{E4626D2E-D395-49D8-817E-25EFC7076751}"/>
          </ac:spMkLst>
        </pc:spChg>
        <pc:spChg chg="mod">
          <ac:chgData name="Rafael Kuffner dos Anjos" userId="3925196f-71a7-46bf-baee-ed570243f2ce" providerId="ADAL" clId="{53062A82-23AF-4EB8-ABAB-FDE75936E6DD}" dt="2021-09-14T12:11:25.118" v="1267" actId="20577"/>
          <ac:spMkLst>
            <pc:docMk/>
            <pc:sldMk cId="372906909" sldId="270"/>
            <ac:spMk id="3" creationId="{E7C703D7-AC8F-4532-88F3-F39F6E46A623}"/>
          </ac:spMkLst>
        </pc:spChg>
      </pc:sldChg>
      <pc:sldChg chg="add del">
        <pc:chgData name="Rafael Kuffner dos Anjos" userId="3925196f-71a7-46bf-baee-ed570243f2ce" providerId="ADAL" clId="{53062A82-23AF-4EB8-ABAB-FDE75936E6DD}" dt="2021-09-14T10:52:28.035" v="346" actId="47"/>
        <pc:sldMkLst>
          <pc:docMk/>
          <pc:sldMk cId="438605431" sldId="270"/>
        </pc:sldMkLst>
      </pc:sldChg>
      <pc:sldChg chg="add del">
        <pc:chgData name="Rafael Kuffner dos Anjos" userId="3925196f-71a7-46bf-baee-ed570243f2ce" providerId="ADAL" clId="{53062A82-23AF-4EB8-ABAB-FDE75936E6DD}" dt="2021-09-14T10:52:28.035" v="346" actId="47"/>
        <pc:sldMkLst>
          <pc:docMk/>
          <pc:sldMk cId="66919616" sldId="305"/>
        </pc:sldMkLst>
      </pc:sldChg>
      <pc:sldChg chg="modSp add del mod">
        <pc:chgData name="Rafael Kuffner dos Anjos" userId="3925196f-71a7-46bf-baee-ed570243f2ce" providerId="ADAL" clId="{53062A82-23AF-4EB8-ABAB-FDE75936E6DD}" dt="2021-09-14T10:52:28.035" v="346" actId="47"/>
        <pc:sldMkLst>
          <pc:docMk/>
          <pc:sldMk cId="1130516232" sldId="306"/>
        </pc:sldMkLst>
        <pc:spChg chg="mod">
          <ac:chgData name="Rafael Kuffner dos Anjos" userId="3925196f-71a7-46bf-baee-ed570243f2ce" providerId="ADAL" clId="{53062A82-23AF-4EB8-ABAB-FDE75936E6DD}" dt="2021-09-14T10:52:18.418" v="345" actId="122"/>
          <ac:spMkLst>
            <pc:docMk/>
            <pc:sldMk cId="1130516232" sldId="306"/>
            <ac:spMk id="3" creationId="{00000000-0000-0000-0000-000000000000}"/>
          </ac:spMkLst>
        </pc:spChg>
      </pc:sldChg>
      <pc:sldMasterChg chg="delSldLayout modSldLayout sldLayoutOrd">
        <pc:chgData name="Rafael Kuffner dos Anjos" userId="3925196f-71a7-46bf-baee-ed570243f2ce" providerId="ADAL" clId="{53062A82-23AF-4EB8-ABAB-FDE75936E6DD}" dt="2021-09-14T10:52:28.035" v="346" actId="47"/>
        <pc:sldMasterMkLst>
          <pc:docMk/>
          <pc:sldMasterMk cId="1284826330" sldId="2147483648"/>
        </pc:sldMasterMkLst>
        <pc:sldLayoutChg chg="ord">
          <pc:chgData name="Rafael Kuffner dos Anjos" userId="3925196f-71a7-46bf-baee-ed570243f2ce" providerId="ADAL" clId="{53062A82-23AF-4EB8-ABAB-FDE75936E6DD}" dt="2021-09-14T10:20:58.626" v="102" actId="20578"/>
          <pc:sldLayoutMkLst>
            <pc:docMk/>
            <pc:sldMasterMk cId="1284826330" sldId="2147483648"/>
            <pc:sldLayoutMk cId="2959294737" sldId="2147483658"/>
          </pc:sldLayoutMkLst>
        </pc:sldLayoutChg>
        <pc:sldLayoutChg chg="ord">
          <pc:chgData name="Rafael Kuffner dos Anjos" userId="3925196f-71a7-46bf-baee-ed570243f2ce" providerId="ADAL" clId="{53062A82-23AF-4EB8-ABAB-FDE75936E6DD}" dt="2021-09-14T10:21:00.502" v="103" actId="20578"/>
          <pc:sldLayoutMkLst>
            <pc:docMk/>
            <pc:sldMasterMk cId="1284826330" sldId="2147483648"/>
            <pc:sldLayoutMk cId="1760024403" sldId="2147483659"/>
          </pc:sldLayoutMkLst>
        </pc:sldLayoutChg>
        <pc:sldLayoutChg chg="del">
          <pc:chgData name="Rafael Kuffner dos Anjos" userId="3925196f-71a7-46bf-baee-ed570243f2ce" providerId="ADAL" clId="{53062A82-23AF-4EB8-ABAB-FDE75936E6DD}" dt="2021-09-14T10:52:28.035" v="346" actId="47"/>
          <pc:sldLayoutMkLst>
            <pc:docMk/>
            <pc:sldMasterMk cId="1284826330" sldId="2147483648"/>
            <pc:sldLayoutMk cId="718130562" sldId="2147483660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BC79AC-81FF-4946-A279-8293BEF89968}" type="datetimeFigureOut">
              <a:rPr lang="pt-PT" smtClean="0"/>
              <a:t>04/11/2021</a:t>
            </a:fld>
            <a:endParaRPr lang="pt-PT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PT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B37844-5DF4-4518-9344-81B4ADA8676A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9799765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37844-5DF4-4518-9344-81B4ADA8676A}" type="slidenum">
              <a:rPr lang="pt-PT" smtClean="0"/>
              <a:t>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568208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37844-5DF4-4518-9344-81B4ADA8676A}" type="slidenum">
              <a:rPr lang="pt-PT" smtClean="0"/>
              <a:t>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6206039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37844-5DF4-4518-9344-81B4ADA8676A}" type="slidenum">
              <a:rPr lang="pt-PT" smtClean="0"/>
              <a:t>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191908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37844-5DF4-4518-9344-81B4ADA8676A}" type="slidenum">
              <a:rPr lang="pt-PT" smtClean="0"/>
              <a:t>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4738097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37844-5DF4-4518-9344-81B4ADA8676A}" type="slidenum">
              <a:rPr lang="pt-PT" smtClean="0"/>
              <a:t>17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1396909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37844-5DF4-4518-9344-81B4ADA8676A}" type="slidenum">
              <a:rPr lang="pt-PT" smtClean="0"/>
              <a:t>22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479325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37844-5DF4-4518-9344-81B4ADA8676A}" type="slidenum">
              <a:rPr lang="pt-PT" smtClean="0"/>
              <a:t>29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7635225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37844-5DF4-4518-9344-81B4ADA8676A}" type="slidenum">
              <a:rPr lang="pt-PT" smtClean="0"/>
              <a:t>41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886687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7027EF-43C9-444E-A000-214ACFAB5E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PT" dirty="0"/>
              <a:t>Clique para editar o estilo de título do Modelo Global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C8436CC-B09F-4F8D-9E5E-04CD176528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PT"/>
              <a:t>Clique para editar o estilo de subtítulo do Modelo Global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CD08F420-57EE-47DD-A74B-09E61E2190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3367259-08C1-429C-AA18-D6422AAF6B3C}" type="datetimeFigureOut">
              <a:rPr lang="pt-PT" smtClean="0"/>
              <a:t>04/11/2021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CFCA23DE-CA4C-437D-A880-02F42F557F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D3F44274-8502-4887-BB4B-DEBF6EA69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9926B44-7441-475B-BFB8-45C62302C3C5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093601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5D0E2E-470F-4F33-9F25-8DFE5D97A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D265C6A5-BF00-4DCC-B222-DF50049CCB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E3089B41-8D45-488E-9430-C9A695836A1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3367259-08C1-429C-AA18-D6422AAF6B3C}" type="datetimeFigureOut">
              <a:rPr lang="pt-PT" smtClean="0"/>
              <a:t>04/11/2021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0D4F812F-5907-4AEC-8B1F-009A9FCF6A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E2CA54F2-1A68-4C22-9DD4-72DB81796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9926B44-7441-475B-BFB8-45C62302C3C5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9592947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2A96854C-27FA-4152-B471-4C8F1F31A82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D2112505-5962-46C5-A9A0-1B8E2AF818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76C2C3C0-0EC9-4B40-A6A4-A7F8F37C1B9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3367259-08C1-429C-AA18-D6422AAF6B3C}" type="datetimeFigureOut">
              <a:rPr lang="pt-PT" smtClean="0"/>
              <a:t>04/11/2021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96EFA8AB-E0CE-4993-85A9-CCA43A1825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64CCF47C-013A-4C32-BBE0-7020295EBB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9926B44-7441-475B-BFB8-45C62302C3C5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7600244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>
            <a:spLocks noGrp="1"/>
          </p:cNvSpPr>
          <p:nvPr>
            <p:ph type="title"/>
          </p:nvPr>
        </p:nvSpPr>
        <p:spPr>
          <a:xfrm>
            <a:off x="822961" y="44649"/>
            <a:ext cx="10698480" cy="1014392"/>
          </a:xfrm>
          <a:prstGeom prst="rect">
            <a:avLst/>
          </a:prstGeom>
        </p:spPr>
        <p:txBody>
          <a:bodyPr anchor="ctr"/>
          <a:lstStyle>
            <a:lvl1pPr indent="0">
              <a:tabLst>
                <a:tab pos="857220" algn="l"/>
              </a:tabLst>
            </a:lvl1pPr>
          </a:lstStyle>
          <a:p>
            <a:r>
              <a:t>Title Text</a:t>
            </a:r>
          </a:p>
        </p:txBody>
      </p:sp>
      <p:sp>
        <p:nvSpPr>
          <p:cNvPr id="25" name="Shape 25"/>
          <p:cNvSpPr>
            <a:spLocks noGrp="1"/>
          </p:cNvSpPr>
          <p:nvPr>
            <p:ph type="body" idx="1"/>
          </p:nvPr>
        </p:nvSpPr>
        <p:spPr>
          <a:xfrm>
            <a:off x="822961" y="1147156"/>
            <a:ext cx="10698480" cy="5137266"/>
          </a:xfrm>
          <a:prstGeom prst="rect">
            <a:avLst/>
          </a:prstGeom>
        </p:spPr>
        <p:txBody>
          <a:bodyPr anchor="ctr"/>
          <a:lstStyle>
            <a:lvl1pPr marL="516538" indent="-337951" algn="l">
              <a:spcBef>
                <a:spcPts val="1828"/>
              </a:spcBef>
              <a:buSzPct val="171429"/>
              <a:buFont typeface="Gill Sans"/>
              <a:buChar char="•"/>
              <a:tabLst>
                <a:tab pos="1116171" algn="l"/>
              </a:tabLst>
            </a:lvl1pPr>
            <a:lvl2pPr marL="766560" indent="-337951" algn="l">
              <a:spcBef>
                <a:spcPts val="1828"/>
              </a:spcBef>
              <a:buSzPct val="171429"/>
              <a:buFont typeface="Gill Sans"/>
              <a:buChar char="•"/>
              <a:tabLst>
                <a:tab pos="1437629" algn="l"/>
              </a:tabLst>
            </a:lvl2pPr>
            <a:lvl3pPr marL="1007653" indent="-337951" algn="l">
              <a:spcBef>
                <a:spcPts val="1828"/>
              </a:spcBef>
              <a:buSzPct val="171429"/>
              <a:buFont typeface="Gill Sans"/>
              <a:buChar char="•"/>
              <a:tabLst>
                <a:tab pos="1741227" algn="l"/>
              </a:tabLst>
            </a:lvl3pPr>
            <a:lvl4pPr marL="1248746" indent="-337951" algn="l">
              <a:spcBef>
                <a:spcPts val="1828"/>
              </a:spcBef>
              <a:buSzPct val="171429"/>
              <a:buFont typeface="Gill Sans"/>
              <a:buChar char="•"/>
              <a:tabLst>
                <a:tab pos="2053755" algn="l"/>
              </a:tabLst>
            </a:lvl4pPr>
            <a:lvl5pPr marL="1498769" indent="-337951" algn="l">
              <a:spcBef>
                <a:spcPts val="1828"/>
              </a:spcBef>
              <a:buSzPct val="171429"/>
              <a:buFont typeface="Gill Sans"/>
              <a:buChar char="•"/>
              <a:tabLst>
                <a:tab pos="2375212" algn="l"/>
              </a:tabLst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6" name="Shape 26"/>
          <p:cNvSpPr>
            <a:spLocks noGrp="1"/>
          </p:cNvSpPr>
          <p:nvPr>
            <p:ph type="sldNum" sz="quarter" idx="2"/>
          </p:nvPr>
        </p:nvSpPr>
        <p:spPr>
          <a:xfrm>
            <a:off x="5945026" y="6632578"/>
            <a:ext cx="290043" cy="225423"/>
          </a:xfrm>
          <a:prstGeom prst="rect">
            <a:avLst/>
          </a:prstGeom>
        </p:spPr>
        <p:txBody>
          <a:bodyPr/>
          <a:lstStyle>
            <a:lvl1pPr>
              <a:tabLst>
                <a:tab pos="750067" algn="l"/>
              </a:tabLst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7" name="Leeds_logo_new.png">
            <a:extLst>
              <a:ext uri="{FF2B5EF4-FFF2-40B4-BE49-F238E27FC236}">
                <a16:creationId xmlns:a16="http://schemas.microsoft.com/office/drawing/2014/main" id="{0FE08855-2FCA-4D2A-892C-3D347AE0B0C3}"/>
              </a:ext>
            </a:extLst>
          </p:cNvPr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409323" y="5670296"/>
            <a:ext cx="2782677" cy="1201810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Shape 3">
            <a:extLst>
              <a:ext uri="{FF2B5EF4-FFF2-40B4-BE49-F238E27FC236}">
                <a16:creationId xmlns:a16="http://schemas.microsoft.com/office/drawing/2014/main" id="{5657796C-2447-4C8A-8267-064D782629E7}"/>
              </a:ext>
            </a:extLst>
          </p:cNvPr>
          <p:cNvSpPr/>
          <p:nvPr userDrawn="1"/>
        </p:nvSpPr>
        <p:spPr>
          <a:xfrm>
            <a:off x="-14514" y="6523147"/>
            <a:ext cx="5774379" cy="352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>
            <a:spAutoFit/>
          </a:bodyPr>
          <a:lstStyle>
            <a:lvl1pPr>
              <a:lnSpc>
                <a:spcPts val="2100"/>
              </a:lnSpc>
              <a:tabLst>
                <a:tab pos="1066800" algn="l"/>
              </a:tabLst>
              <a:defRPr sz="1800">
                <a:latin typeface="+mn-lt"/>
                <a:ea typeface="+mn-ea"/>
                <a:cs typeface="+mn-cs"/>
                <a:sym typeface="Palatino"/>
              </a:defRPr>
            </a:lvl1pPr>
          </a:lstStyle>
          <a:p>
            <a:r>
              <a:rPr lang="en-GB" sz="1400" dirty="0">
                <a:latin typeface="Palatino Linotype" panose="02040502050505030304" pitchFamily="18" charset="0"/>
              </a:rPr>
              <a:t>COMP 5812M: Foundations of Modelling &amp; Rendering</a:t>
            </a:r>
            <a:endParaRPr sz="1400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6713732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FEB9C90-20B9-42A1-A8C8-2DA36ABB6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listo MT" panose="02040603050505030304" pitchFamily="18" charset="0"/>
              </a:defRPr>
            </a:lvl1pPr>
          </a:lstStyle>
          <a:p>
            <a:r>
              <a:rPr lang="pt-PT" dirty="0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B597CE9E-322F-4F1F-B38F-07D1547F2B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Cambria" panose="02040503050406030204" pitchFamily="18" charset="0"/>
                <a:ea typeface="Cambria" panose="02040503050406030204" pitchFamily="18" charset="0"/>
              </a:defRPr>
            </a:lvl1pPr>
            <a:lvl2pPr>
              <a:defRPr>
                <a:latin typeface="Cambria" panose="02040503050406030204" pitchFamily="18" charset="0"/>
                <a:ea typeface="Cambria" panose="02040503050406030204" pitchFamily="18" charset="0"/>
              </a:defRPr>
            </a:lvl2pPr>
            <a:lvl3pPr>
              <a:defRPr>
                <a:latin typeface="Cambria" panose="02040503050406030204" pitchFamily="18" charset="0"/>
                <a:ea typeface="Cambria" panose="02040503050406030204" pitchFamily="18" charset="0"/>
              </a:defRPr>
            </a:lvl3pPr>
            <a:lvl4pPr>
              <a:defRPr>
                <a:latin typeface="Cambria" panose="02040503050406030204" pitchFamily="18" charset="0"/>
                <a:ea typeface="Cambria" panose="02040503050406030204" pitchFamily="18" charset="0"/>
              </a:defRPr>
            </a:lvl4pPr>
            <a:lvl5pPr>
              <a:defRPr>
                <a:latin typeface="Cambria" panose="02040503050406030204" pitchFamily="18" charset="0"/>
                <a:ea typeface="Cambria" panose="02040503050406030204" pitchFamily="18" charset="0"/>
              </a:defRPr>
            </a:lvl5pPr>
          </a:lstStyle>
          <a:p>
            <a:pPr lvl="0"/>
            <a:r>
              <a:rPr lang="pt-PT" dirty="0"/>
              <a:t>Clique para editar os estilos do texto de Modelo Global</a:t>
            </a:r>
          </a:p>
          <a:p>
            <a:pPr lvl="1"/>
            <a:r>
              <a:rPr lang="pt-PT" dirty="0"/>
              <a:t>Segundo nível</a:t>
            </a:r>
          </a:p>
          <a:p>
            <a:pPr lvl="2"/>
            <a:r>
              <a:rPr lang="pt-PT" dirty="0"/>
              <a:t>Terceiro nível</a:t>
            </a:r>
          </a:p>
          <a:p>
            <a:pPr lvl="3"/>
            <a:r>
              <a:rPr lang="pt-PT" dirty="0"/>
              <a:t>Quarto nível</a:t>
            </a:r>
          </a:p>
          <a:p>
            <a:pPr lvl="4"/>
            <a:r>
              <a:rPr lang="pt-PT" dirty="0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42D9A034-F30F-4FD9-AA90-692338E0C5D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3367259-08C1-429C-AA18-D6422AAF6B3C}" type="datetimeFigureOut">
              <a:rPr lang="pt-PT" smtClean="0"/>
              <a:t>04/11/2021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E09D7552-FD1D-45A0-BB86-9FA1881CB6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CE8EEBD8-4D1C-448C-A7A4-5B1E3CE9C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9926B44-7441-475B-BFB8-45C62302C3C5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0429274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B164C74-BF9A-49D0-BA51-7063DFA8E8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F8CABFF5-3B02-4927-815A-722DAC9261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7AF70028-96D7-4EB5-A32A-71977A14B8B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3367259-08C1-429C-AA18-D6422AAF6B3C}" type="datetimeFigureOut">
              <a:rPr lang="pt-PT" smtClean="0"/>
              <a:t>04/11/2021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95746C20-4AB5-49DE-97AF-720576664C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185CF59F-2A4D-43C3-AF55-157DFD0E18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9926B44-7441-475B-BFB8-45C62302C3C5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0585262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403A578-155B-4555-B203-04088D454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059215DA-2B9F-4BC7-BE56-BE24A1315A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90F9BB28-FE55-4C03-B173-91052A08F1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2FFE721D-0089-47AB-8DA9-37A701A8D97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3367259-08C1-429C-AA18-D6422AAF6B3C}" type="datetimeFigureOut">
              <a:rPr lang="pt-PT" smtClean="0"/>
              <a:t>04/11/2021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FA3258D9-7803-444F-8908-E71FBE5039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C28C4B28-9ABB-41EE-B728-B01394910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9926B44-7441-475B-BFB8-45C62302C3C5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8598250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00B0FB-8DB4-44C5-BD83-F957899826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FACBAA49-97DB-421E-994B-F08D73707E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1016272B-25DA-40A1-9CB9-4BCAD463F9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o Texto 4">
            <a:extLst>
              <a:ext uri="{FF2B5EF4-FFF2-40B4-BE49-F238E27FC236}">
                <a16:creationId xmlns:a16="http://schemas.microsoft.com/office/drawing/2014/main" id="{6D8584DD-D695-491D-9C5E-54F3654CDC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6" name="Marcador de Posição de Conteúdo 5">
            <a:extLst>
              <a:ext uri="{FF2B5EF4-FFF2-40B4-BE49-F238E27FC236}">
                <a16:creationId xmlns:a16="http://schemas.microsoft.com/office/drawing/2014/main" id="{0274099F-6A43-425D-A73C-F840DF9F259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7" name="Marcador de Posição da Data 6">
            <a:extLst>
              <a:ext uri="{FF2B5EF4-FFF2-40B4-BE49-F238E27FC236}">
                <a16:creationId xmlns:a16="http://schemas.microsoft.com/office/drawing/2014/main" id="{9BFC09CB-942F-4F59-BAAD-21D0DB2712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3367259-08C1-429C-AA18-D6422AAF6B3C}" type="datetimeFigureOut">
              <a:rPr lang="pt-PT" smtClean="0"/>
              <a:t>04/11/2021</a:t>
            </a:fld>
            <a:endParaRPr lang="pt-PT"/>
          </a:p>
        </p:txBody>
      </p:sp>
      <p:sp>
        <p:nvSpPr>
          <p:cNvPr id="8" name="Marcador de Posição do Rodapé 7">
            <a:extLst>
              <a:ext uri="{FF2B5EF4-FFF2-40B4-BE49-F238E27FC236}">
                <a16:creationId xmlns:a16="http://schemas.microsoft.com/office/drawing/2014/main" id="{07ADA6F1-7E50-44C8-A811-F2EFC2DF4F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PT"/>
          </a:p>
        </p:txBody>
      </p:sp>
      <p:sp>
        <p:nvSpPr>
          <p:cNvPr id="9" name="Marcador de Posição do Número do Diapositivo 8">
            <a:extLst>
              <a:ext uri="{FF2B5EF4-FFF2-40B4-BE49-F238E27FC236}">
                <a16:creationId xmlns:a16="http://schemas.microsoft.com/office/drawing/2014/main" id="{FB486289-A44A-40F0-8FC4-0C2BA3C64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9926B44-7441-475B-BFB8-45C62302C3C5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2286871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3269DF-C690-4951-882B-AECD907FA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DE7B543C-9E14-453D-810C-CE9B87961A7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3367259-08C1-429C-AA18-D6422AAF6B3C}" type="datetimeFigureOut">
              <a:rPr lang="pt-PT" smtClean="0"/>
              <a:t>04/11/2021</a:t>
            </a:fld>
            <a:endParaRPr lang="pt-PT"/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6335C5D0-D25B-44D2-B581-D9FC3CE740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PT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05C19B44-452C-44D0-9055-96AD40188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9926B44-7441-475B-BFB8-45C62302C3C5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6988944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Data 1">
            <a:extLst>
              <a:ext uri="{FF2B5EF4-FFF2-40B4-BE49-F238E27FC236}">
                <a16:creationId xmlns:a16="http://schemas.microsoft.com/office/drawing/2014/main" id="{B9CAE428-3DA9-4F9F-BF13-EDF63B2F1B1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3367259-08C1-429C-AA18-D6422AAF6B3C}" type="datetimeFigureOut">
              <a:rPr lang="pt-PT" smtClean="0"/>
              <a:t>04/11/2021</a:t>
            </a:fld>
            <a:endParaRPr lang="pt-PT"/>
          </a:p>
        </p:txBody>
      </p:sp>
      <p:sp>
        <p:nvSpPr>
          <p:cNvPr id="3" name="Marcador de Posição do Rodapé 2">
            <a:extLst>
              <a:ext uri="{FF2B5EF4-FFF2-40B4-BE49-F238E27FC236}">
                <a16:creationId xmlns:a16="http://schemas.microsoft.com/office/drawing/2014/main" id="{1D662473-864D-4088-95EF-919167683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60809100-5C84-44BF-BAD2-A92FE78C7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9926B44-7441-475B-BFB8-45C62302C3C5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2153495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5CA4AFD-A37E-4198-8791-D1832F064B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9B235925-8660-4131-89A6-B1C5161918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B5C51F16-0976-4E78-9677-12E8DABC7D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363E6305-B5F6-41E0-998E-29BC67272DE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3367259-08C1-429C-AA18-D6422AAF6B3C}" type="datetimeFigureOut">
              <a:rPr lang="pt-PT" smtClean="0"/>
              <a:t>04/11/2021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33F7EC67-A136-45A9-A176-0C0A203BCC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50AA28BE-0A9B-4F81-89B9-391C1D30F3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9926B44-7441-475B-BFB8-45C62302C3C5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047809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AA411A6-9AF2-4726-8B89-906B405530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a Imagem 2">
            <a:extLst>
              <a:ext uri="{FF2B5EF4-FFF2-40B4-BE49-F238E27FC236}">
                <a16:creationId xmlns:a16="http://schemas.microsoft.com/office/drawing/2014/main" id="{EF5CF181-CF49-4785-B441-D70CFE48245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PT"/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3CDC0E0F-6A56-4FF7-90DA-EF84447655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78B972CE-3F17-41D7-B0CD-1A90247B719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3367259-08C1-429C-AA18-D6422AAF6B3C}" type="datetimeFigureOut">
              <a:rPr lang="pt-PT" smtClean="0"/>
              <a:t>04/11/2021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7F54CB34-0072-4936-9FF4-43A658BA3F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EC7C89AE-657B-4E32-AE68-E5DC92C448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9926B44-7441-475B-BFB8-45C62302C3C5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9390274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ítulo 1">
            <a:extLst>
              <a:ext uri="{FF2B5EF4-FFF2-40B4-BE49-F238E27FC236}">
                <a16:creationId xmlns:a16="http://schemas.microsoft.com/office/drawing/2014/main" id="{57DCBA35-8C80-470C-82A1-4BA337AF2D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 dirty="0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BC3341BF-513D-4119-BA3B-1AFD42751F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 dirty="0"/>
              <a:t>Clique para editar os estilos do texto de Modelo Global</a:t>
            </a:r>
          </a:p>
          <a:p>
            <a:pPr lvl="1"/>
            <a:r>
              <a:rPr lang="pt-PT" dirty="0"/>
              <a:t>Segundo nível</a:t>
            </a:r>
          </a:p>
          <a:p>
            <a:pPr lvl="2"/>
            <a:r>
              <a:rPr lang="pt-PT" dirty="0"/>
              <a:t>Terceiro nível</a:t>
            </a:r>
          </a:p>
          <a:p>
            <a:pPr lvl="3"/>
            <a:r>
              <a:rPr lang="pt-PT" dirty="0"/>
              <a:t>Quarto nível</a:t>
            </a:r>
          </a:p>
          <a:p>
            <a:pPr lvl="4"/>
            <a:r>
              <a:rPr lang="pt-PT" dirty="0"/>
              <a:t>Quinto nível</a:t>
            </a:r>
          </a:p>
        </p:txBody>
      </p:sp>
      <p:pic>
        <p:nvPicPr>
          <p:cNvPr id="7" name="Leeds_logo_new.png">
            <a:extLst>
              <a:ext uri="{FF2B5EF4-FFF2-40B4-BE49-F238E27FC236}">
                <a16:creationId xmlns:a16="http://schemas.microsoft.com/office/drawing/2014/main" id="{E545305B-3D13-4B5A-8D72-6CF1722C1D4E}"/>
              </a:ext>
            </a:extLst>
          </p:cNvPr>
          <p:cNvPicPr>
            <a:picLocks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9409323" y="5670296"/>
            <a:ext cx="2782677" cy="1201810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Shape 3">
            <a:extLst>
              <a:ext uri="{FF2B5EF4-FFF2-40B4-BE49-F238E27FC236}">
                <a16:creationId xmlns:a16="http://schemas.microsoft.com/office/drawing/2014/main" id="{830915D2-3B71-4FC6-97DC-3C1779CAA18F}"/>
              </a:ext>
            </a:extLst>
          </p:cNvPr>
          <p:cNvSpPr/>
          <p:nvPr userDrawn="1"/>
        </p:nvSpPr>
        <p:spPr>
          <a:xfrm>
            <a:off x="-14514" y="6523147"/>
            <a:ext cx="5774379" cy="352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>
            <a:spAutoFit/>
          </a:bodyPr>
          <a:lstStyle>
            <a:lvl1pPr>
              <a:lnSpc>
                <a:spcPts val="2100"/>
              </a:lnSpc>
              <a:tabLst>
                <a:tab pos="1066800" algn="l"/>
              </a:tabLst>
              <a:defRPr sz="1800">
                <a:latin typeface="+mn-lt"/>
                <a:ea typeface="+mn-ea"/>
                <a:cs typeface="+mn-cs"/>
                <a:sym typeface="Palatino"/>
              </a:defRPr>
            </a:lvl1pPr>
          </a:lstStyle>
          <a:p>
            <a:r>
              <a:rPr lang="en-GB" sz="1400" dirty="0">
                <a:latin typeface="Palatino Linotype" panose="02040502050505030304" pitchFamily="18" charset="0"/>
              </a:rPr>
              <a:t>COMP 5812M: Foundations of Modelling &amp; Rendering</a:t>
            </a:r>
            <a:endParaRPr sz="1400" dirty="0">
              <a:latin typeface="Palatino Linotype" panose="02040502050505030304" pitchFamily="18" charset="0"/>
            </a:endParaRPr>
          </a:p>
        </p:txBody>
      </p:sp>
      <p:sp>
        <p:nvSpPr>
          <p:cNvPr id="9" name="Shape 6">
            <a:extLst>
              <a:ext uri="{FF2B5EF4-FFF2-40B4-BE49-F238E27FC236}">
                <a16:creationId xmlns:a16="http://schemas.microsoft.com/office/drawing/2014/main" id="{7183EBA5-FB24-4E87-8464-6202E91B33BF}"/>
              </a:ext>
            </a:extLst>
          </p:cNvPr>
          <p:cNvSpPr txBox="1">
            <a:spLocks/>
          </p:cNvSpPr>
          <p:nvPr userDrawn="1"/>
        </p:nvSpPr>
        <p:spPr>
          <a:xfrm>
            <a:off x="5935699" y="6571446"/>
            <a:ext cx="320601" cy="300660"/>
          </a:xfrm>
          <a:prstGeom prst="rect">
            <a:avLst/>
          </a:prstGeom>
          <a:ln w="12700">
            <a:miter lim="400000"/>
          </a:ln>
        </p:spPr>
        <p:txBody>
          <a:bodyPr wrap="none" lIns="38100" tIns="38100" rIns="38100" bIns="38100" anchor="ctr">
            <a:spAutoFit/>
          </a:bodyPr>
          <a:lstStyle>
            <a:defPPr>
              <a:defRPr lang="pt-PT"/>
            </a:defPPr>
            <a:lvl1pPr marL="0" algn="l" defTabSz="914400" rtl="0" eaLnBrk="1" latinLnBrk="0" hangingPunct="1">
              <a:lnSpc>
                <a:spcPts val="1900"/>
              </a:lnSpc>
              <a:tabLst>
                <a:tab pos="1066800" algn="l"/>
              </a:tabLst>
              <a:defRPr sz="16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GB" sz="1200" smtClean="0"/>
              <a:pPr/>
              <a:t>‹#›</a:t>
            </a:fld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12848263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Calisto MT" panose="02040603050505030304" pitchFamily="18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Cambria" panose="02040503050406030204" pitchFamily="18" charset="0"/>
          <a:ea typeface="Cambria" panose="02040503050406030204" pitchFamily="18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ambria" panose="02040503050406030204" pitchFamily="18" charset="0"/>
          <a:ea typeface="Cambria" panose="02040503050406030204" pitchFamily="18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ambria" panose="02040503050406030204" pitchFamily="18" charset="0"/>
          <a:ea typeface="Cambria" panose="02040503050406030204" pitchFamily="18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mbria" panose="02040503050406030204" pitchFamily="18" charset="0"/>
          <a:ea typeface="Cambria" panose="02040503050406030204" pitchFamily="18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mbria" panose="02040503050406030204" pitchFamily="18" charset="0"/>
          <a:ea typeface="Cambria" panose="02040503050406030204" pitchFamily="18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7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1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.pn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3.tiff"/><Relationship Id="rId4" Type="http://schemas.openxmlformats.org/officeDocument/2006/relationships/image" Target="../media/image32.tif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f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8.tif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tiff"/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1.tif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tiff"/><Relationship Id="rId3" Type="http://schemas.openxmlformats.org/officeDocument/2006/relationships/image" Target="../media/image51.tiff"/><Relationship Id="rId7" Type="http://schemas.openxmlformats.org/officeDocument/2006/relationships/image" Target="../media/image52.tiff"/><Relationship Id="rId2" Type="http://schemas.openxmlformats.org/officeDocument/2006/relationships/image" Target="../media/image50.tif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39.tif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tiff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.png"/><Relationship Id="rId4" Type="http://schemas.openxmlformats.org/officeDocument/2006/relationships/image" Target="../media/image59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0.tiff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tiff"/><Relationship Id="rId2" Type="http://schemas.openxmlformats.org/officeDocument/2006/relationships/image" Target="../media/image62.tiff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tiff"/><Relationship Id="rId2" Type="http://schemas.openxmlformats.org/officeDocument/2006/relationships/image" Target="../media/image64.tiff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.png"/><Relationship Id="rId4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0B9CD96-C14B-44A5-91B1-55D9A49921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PT"/>
              <a:t>13 - Filtering</a:t>
            </a:r>
            <a:endParaRPr lang="pt-PT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D840BA7-A451-4F23-B148-43665CC7B96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PT" dirty="0"/>
              <a:t>Dr. Hamish Carr &amp; Dr. Rafael Kuffner dos Anjos</a:t>
            </a:r>
          </a:p>
        </p:txBody>
      </p:sp>
    </p:spTree>
    <p:extLst>
      <p:ext uri="{BB962C8B-B14F-4D97-AF65-F5344CB8AC3E}">
        <p14:creationId xmlns:p14="http://schemas.microsoft.com/office/powerpoint/2010/main" val="22503731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1-D Example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9635" y="733040"/>
            <a:ext cx="2685901" cy="2695960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9182" y="1214438"/>
            <a:ext cx="8876109" cy="2786063"/>
          </a:xfrm>
        </p:spPr>
        <p:txBody>
          <a:bodyPr/>
          <a:lstStyle/>
          <a:p>
            <a:r>
              <a:rPr lang="en-US" dirty="0"/>
              <a:t>Both green and red have the same samples</a:t>
            </a:r>
          </a:p>
          <a:p>
            <a:r>
              <a:rPr lang="en-US" dirty="0"/>
              <a:t>Which one is right?</a:t>
            </a:r>
          </a:p>
          <a:p>
            <a:r>
              <a:rPr lang="en-US" dirty="0"/>
              <a:t>The screen does a third thing</a:t>
            </a:r>
          </a:p>
          <a:p>
            <a:pPr lvl="1"/>
            <a:r>
              <a:rPr lang="en-US" dirty="0"/>
              <a:t>Because of hardware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EC0802-C55D-B641-BC0D-2C0A75A3B6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7448" y="3642258"/>
            <a:ext cx="2728088" cy="283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3251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Aliasing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936" y="2660904"/>
            <a:ext cx="4818888" cy="3547872"/>
          </a:xfr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200">
                <a:latin typeface="+mn-lt"/>
                <a:ea typeface="+mn-ea"/>
              </a:rPr>
              <a:t>A general phenomenon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200">
                <a:latin typeface="+mn-lt"/>
                <a:ea typeface="+mn-ea"/>
              </a:rPr>
              <a:t>Caused by not enough samples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200">
                <a:latin typeface="+mn-lt"/>
                <a:ea typeface="+mn-ea"/>
              </a:rPr>
              <a:t>Reconstruction dominated by error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200">
                <a:latin typeface="+mn-lt"/>
                <a:ea typeface="+mn-ea"/>
              </a:rPr>
              <a:t>We </a:t>
            </a:r>
            <a:r>
              <a:rPr lang="en-US" sz="2200" i="1">
                <a:latin typeface="+mn-lt"/>
                <a:ea typeface="+mn-ea"/>
              </a:rPr>
              <a:t>know</a:t>
            </a:r>
            <a:r>
              <a:rPr lang="en-US" sz="2200">
                <a:latin typeface="+mn-lt"/>
                <a:ea typeface="+mn-ea"/>
              </a:rPr>
              <a:t> this should be a straight line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200">
                <a:latin typeface="+mn-lt"/>
                <a:ea typeface="+mn-ea"/>
              </a:rPr>
              <a:t>But it is jaggy when discretised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9048" y="1082057"/>
            <a:ext cx="5458968" cy="4693885"/>
          </a:xfrm>
          <a:prstGeom prst="rect">
            <a:avLst/>
          </a:prstGeom>
        </p:spPr>
      </p:pic>
      <p:pic>
        <p:nvPicPr>
          <p:cNvPr id="7" name="Leeds_logo_new.png">
            <a:extLst>
              <a:ext uri="{FF2B5EF4-FFF2-40B4-BE49-F238E27FC236}">
                <a16:creationId xmlns:a16="http://schemas.microsoft.com/office/drawing/2014/main" id="{24F307D6-4D43-47EF-A482-F48059A91352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9409323" y="5670296"/>
            <a:ext cx="2782677" cy="1201810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Shape 3">
            <a:extLst>
              <a:ext uri="{FF2B5EF4-FFF2-40B4-BE49-F238E27FC236}">
                <a16:creationId xmlns:a16="http://schemas.microsoft.com/office/drawing/2014/main" id="{BC5AF801-6690-4920-9158-7AC9F2951B80}"/>
              </a:ext>
            </a:extLst>
          </p:cNvPr>
          <p:cNvSpPr/>
          <p:nvPr/>
        </p:nvSpPr>
        <p:spPr>
          <a:xfrm>
            <a:off x="-14514" y="6523147"/>
            <a:ext cx="5774379" cy="352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>
            <a:spAutoFit/>
          </a:bodyPr>
          <a:lstStyle>
            <a:lvl1pPr>
              <a:lnSpc>
                <a:spcPts val="2100"/>
              </a:lnSpc>
              <a:tabLst>
                <a:tab pos="1066800" algn="l"/>
              </a:tabLst>
              <a:defRPr sz="1800">
                <a:latin typeface="+mn-lt"/>
                <a:ea typeface="+mn-ea"/>
                <a:cs typeface="+mn-cs"/>
                <a:sym typeface="Palatino"/>
              </a:defRPr>
            </a:lvl1pPr>
          </a:lstStyle>
          <a:p>
            <a:r>
              <a:rPr lang="en-GB" sz="1400" dirty="0">
                <a:latin typeface="Palatino Linotype" panose="02040502050505030304" pitchFamily="18" charset="0"/>
              </a:rPr>
              <a:t>COMP 5812M: Foundations of Modelling &amp; Rendering</a:t>
            </a:r>
            <a:endParaRPr sz="1400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6842792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21307"/>
            <a:ext cx="11936111" cy="1014392"/>
          </a:xfrm>
          <a:solidFill>
            <a:schemeClr val="bg2">
              <a:lumMod val="75000"/>
            </a:schemeClr>
          </a:solidFill>
        </p:spPr>
        <p:txBody>
          <a:bodyPr/>
          <a:lstStyle/>
          <a:p>
            <a:r>
              <a:rPr lang="en-US" dirty="0"/>
              <a:t>	Solution (Goal)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19992" y="4708808"/>
            <a:ext cx="8876109" cy="1946672"/>
          </a:xfrm>
        </p:spPr>
        <p:txBody>
          <a:bodyPr/>
          <a:lstStyle/>
          <a:p>
            <a:r>
              <a:rPr lang="en-US" dirty="0"/>
              <a:t>Replace it with a grey-level</a:t>
            </a:r>
          </a:p>
          <a:p>
            <a:r>
              <a:rPr lang="en-US" dirty="0"/>
              <a:t>Overlap between line of width 1 &amp; pixel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419" y="1739493"/>
            <a:ext cx="3086488" cy="265391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4530" y="1351050"/>
            <a:ext cx="2561962" cy="314240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4078" y="1566753"/>
            <a:ext cx="3906164" cy="236425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295899" y="4454732"/>
            <a:ext cx="1285609" cy="5081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5719" tIns="35719" rIns="35719" bIns="35719" numCol="1" spcCol="38100" rtlCol="0" anchor="ctr">
            <a:spAutoFit/>
          </a:bodyPr>
          <a:lstStyle/>
          <a:p>
            <a:pPr algn="ctr" defTabSz="410751" hangingPunct="0">
              <a:lnSpc>
                <a:spcPts val="3375"/>
              </a:lnSpc>
              <a:tabLst>
                <a:tab pos="750067" algn="l"/>
              </a:tabLst>
            </a:pPr>
            <a:r>
              <a:rPr lang="en-US" sz="2812" dirty="0">
                <a:solidFill>
                  <a:srgbClr val="000000"/>
                </a:solidFill>
                <a:latin typeface="Palatino Linotype" charset="0"/>
                <a:ea typeface="Gill Sans"/>
                <a:cs typeface="Gill Sans"/>
                <a:sym typeface="Gill Sans"/>
              </a:rPr>
              <a:t>Aliased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944185" y="4459196"/>
            <a:ext cx="2016579" cy="5081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5719" tIns="35719" rIns="35719" bIns="35719" numCol="1" spcCol="38100" rtlCol="0" anchor="ctr">
            <a:spAutoFit/>
          </a:bodyPr>
          <a:lstStyle/>
          <a:p>
            <a:pPr algn="ctr" defTabSz="410751" hangingPunct="0">
              <a:lnSpc>
                <a:spcPts val="3375"/>
              </a:lnSpc>
              <a:tabLst>
                <a:tab pos="750067" algn="l"/>
              </a:tabLst>
            </a:pPr>
            <a:r>
              <a:rPr lang="en-US" sz="2812" dirty="0">
                <a:solidFill>
                  <a:srgbClr val="000000"/>
                </a:solidFill>
                <a:latin typeface="Palatino Linotype" charset="0"/>
                <a:ea typeface="Gill Sans"/>
                <a:cs typeface="Gill Sans"/>
                <a:sym typeface="Gill Sans"/>
              </a:rPr>
              <a:t>Anti-aliased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236159" y="4438413"/>
            <a:ext cx="1535613" cy="5081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5719" tIns="35719" rIns="35719" bIns="35719" numCol="1" spcCol="38100" rtlCol="0" anchor="ctr">
            <a:spAutoFit/>
          </a:bodyPr>
          <a:lstStyle/>
          <a:p>
            <a:pPr algn="ctr" defTabSz="410751" hangingPunct="0">
              <a:lnSpc>
                <a:spcPts val="3375"/>
              </a:lnSpc>
              <a:tabLst>
                <a:tab pos="750067" algn="l"/>
              </a:tabLst>
            </a:pPr>
            <a:r>
              <a:rPr lang="en-US" sz="2812" dirty="0">
                <a:solidFill>
                  <a:srgbClr val="000000"/>
                </a:solidFill>
                <a:latin typeface="Palatino Linotype" charset="0"/>
                <a:ea typeface="Gill Sans"/>
                <a:cs typeface="Gill Sans"/>
                <a:sym typeface="Gill Sans"/>
              </a:rPr>
              <a:t>Far away</a:t>
            </a:r>
          </a:p>
        </p:txBody>
      </p:sp>
    </p:spTree>
    <p:extLst>
      <p:ext uri="{BB962C8B-B14F-4D97-AF65-F5344CB8AC3E}">
        <p14:creationId xmlns:p14="http://schemas.microsoft.com/office/powerpoint/2010/main" val="1390481620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Immediate Use: Fonts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2864" y="1499419"/>
            <a:ext cx="2375297" cy="297358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5799" y="1499419"/>
            <a:ext cx="3381448" cy="31017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0416" y="1559237"/>
            <a:ext cx="3251025" cy="298214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130475" y="4802622"/>
            <a:ext cx="1942841" cy="5081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5719" tIns="35719" rIns="35719" bIns="35719" numCol="1" spcCol="38100" rtlCol="0" anchor="ctr">
            <a:spAutoFit/>
          </a:bodyPr>
          <a:lstStyle/>
          <a:p>
            <a:pPr algn="ctr" defTabSz="410751" hangingPunct="0">
              <a:lnSpc>
                <a:spcPts val="3375"/>
              </a:lnSpc>
              <a:tabLst>
                <a:tab pos="750067" algn="l"/>
              </a:tabLst>
            </a:pPr>
            <a:r>
              <a:rPr lang="en-US" sz="2812" dirty="0">
                <a:solidFill>
                  <a:srgbClr val="000000"/>
                </a:solidFill>
                <a:latin typeface="Palatino Linotype" charset="0"/>
                <a:ea typeface="Gill Sans"/>
                <a:cs typeface="Gill Sans"/>
                <a:sym typeface="Gill Sans"/>
              </a:rPr>
              <a:t>Binary Font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683675" y="4866547"/>
            <a:ext cx="2016579" cy="9441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5719" tIns="35719" rIns="35719" bIns="35719" numCol="1" spcCol="38100" rtlCol="0" anchor="ctr">
            <a:spAutoFit/>
          </a:bodyPr>
          <a:lstStyle/>
          <a:p>
            <a:pPr algn="ctr" defTabSz="410751" hangingPunct="0">
              <a:lnSpc>
                <a:spcPts val="3375"/>
              </a:lnSpc>
              <a:tabLst>
                <a:tab pos="750067" algn="l"/>
              </a:tabLst>
            </a:pPr>
            <a:r>
              <a:rPr lang="en-US" sz="2812" dirty="0">
                <a:solidFill>
                  <a:srgbClr val="000000"/>
                </a:solidFill>
                <a:latin typeface="Palatino Linotype" charset="0"/>
                <a:ea typeface="Gill Sans"/>
                <a:cs typeface="Gill Sans"/>
                <a:sym typeface="Gill Sans"/>
              </a:rPr>
              <a:t>Anti-aliased</a:t>
            </a:r>
          </a:p>
          <a:p>
            <a:pPr algn="ctr" defTabSz="410751" hangingPunct="0">
              <a:lnSpc>
                <a:spcPts val="3375"/>
              </a:lnSpc>
              <a:tabLst>
                <a:tab pos="750067" algn="l"/>
              </a:tabLst>
            </a:pPr>
            <a:r>
              <a:rPr lang="en-US" sz="1266" dirty="0">
                <a:latin typeface="Palatino Linotype" charset="0"/>
              </a:rPr>
              <a:t>Using Greyscale</a:t>
            </a:r>
            <a:endParaRPr lang="en-US" sz="2812" dirty="0">
              <a:solidFill>
                <a:srgbClr val="000000"/>
              </a:solidFill>
              <a:latin typeface="Palatino Linotype" charset="0"/>
              <a:ea typeface="Gill Sans"/>
              <a:cs typeface="Gill Sans"/>
              <a:sym typeface="Gill San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310613" y="4661101"/>
            <a:ext cx="3381448" cy="9441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algn="ctr" defTabSz="410751" hangingPunct="0">
              <a:lnSpc>
                <a:spcPts val="3375"/>
              </a:lnSpc>
              <a:tabLst>
                <a:tab pos="750067" algn="l"/>
              </a:tabLst>
            </a:pPr>
            <a:r>
              <a:rPr lang="en-US" sz="2812" dirty="0">
                <a:solidFill>
                  <a:srgbClr val="000000"/>
                </a:solidFill>
                <a:latin typeface="Palatino Linotype" charset="0"/>
                <a:ea typeface="Gill Sans"/>
                <a:cs typeface="Gill Sans"/>
                <a:sym typeface="Gill Sans"/>
              </a:rPr>
              <a:t>TrueType</a:t>
            </a:r>
          </a:p>
          <a:p>
            <a:pPr algn="ctr" defTabSz="410751" hangingPunct="0">
              <a:lnSpc>
                <a:spcPts val="3375"/>
              </a:lnSpc>
              <a:tabLst>
                <a:tab pos="750067" algn="l"/>
              </a:tabLst>
            </a:pPr>
            <a:r>
              <a:rPr lang="en-US" sz="1400" dirty="0">
                <a:latin typeface="Palatino Linotype" charset="0"/>
              </a:rPr>
              <a:t>(RGB in different </a:t>
            </a:r>
            <a:r>
              <a:rPr lang="en-US" sz="1400" dirty="0">
                <a:solidFill>
                  <a:srgbClr val="000000"/>
                </a:solidFill>
                <a:latin typeface="Palatino Linotype" charset="0"/>
                <a:ea typeface="Gill Sans"/>
                <a:cs typeface="Gill Sans"/>
                <a:sym typeface="Gill Sans"/>
              </a:rPr>
              <a:t>columns, </a:t>
            </a:r>
            <a:r>
              <a:rPr lang="en-US" sz="1400" dirty="0" err="1">
                <a:solidFill>
                  <a:srgbClr val="000000"/>
                </a:solidFill>
                <a:latin typeface="Palatino Linotype" charset="0"/>
                <a:ea typeface="Gill Sans"/>
                <a:cs typeface="Gill Sans"/>
                <a:sym typeface="Gill Sans"/>
              </a:rPr>
              <a:t>eg</a:t>
            </a:r>
            <a:r>
              <a:rPr lang="en-US" sz="1400" dirty="0">
                <a:solidFill>
                  <a:srgbClr val="000000"/>
                </a:solidFill>
                <a:latin typeface="Palatino Linotype" charset="0"/>
                <a:ea typeface="Gill Sans"/>
                <a:cs typeface="Gill Sans"/>
                <a:sym typeface="Gill Sans"/>
              </a:rPr>
              <a:t> LCD)</a:t>
            </a:r>
          </a:p>
        </p:txBody>
      </p:sp>
    </p:spTree>
    <p:extLst>
      <p:ext uri="{BB962C8B-B14F-4D97-AF65-F5344CB8AC3E}">
        <p14:creationId xmlns:p14="http://schemas.microsoft.com/office/powerpoint/2010/main" val="1137831671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Aliased Motion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936" y="2660904"/>
            <a:ext cx="4818888" cy="3547872"/>
          </a:xfr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200" dirty="0">
                <a:latin typeface="+mn-lt"/>
                <a:ea typeface="+mn-ea"/>
              </a:rPr>
              <a:t>Object moves 2 pixels in 4 time steps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200" dirty="0">
                <a:latin typeface="+mn-lt"/>
                <a:ea typeface="+mn-ea"/>
              </a:rPr>
              <a:t>But it looks like it speeds up in the middle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200" dirty="0">
                <a:latin typeface="+mn-lt"/>
                <a:ea typeface="+mn-ea"/>
              </a:rPr>
              <a:t>Really just the same problem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0043" y="640080"/>
            <a:ext cx="2696977" cy="5577840"/>
          </a:xfrm>
          <a:prstGeom prst="rect">
            <a:avLst/>
          </a:prstGeom>
        </p:spPr>
      </p:pic>
      <p:pic>
        <p:nvPicPr>
          <p:cNvPr id="7" name="Leeds_logo_new.png">
            <a:extLst>
              <a:ext uri="{FF2B5EF4-FFF2-40B4-BE49-F238E27FC236}">
                <a16:creationId xmlns:a16="http://schemas.microsoft.com/office/drawing/2014/main" id="{2ABFBD6E-D0BF-4059-8E7F-1F8B53B4940F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9409323" y="5670296"/>
            <a:ext cx="2782677" cy="1201810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Shape 3">
            <a:extLst>
              <a:ext uri="{FF2B5EF4-FFF2-40B4-BE49-F238E27FC236}">
                <a16:creationId xmlns:a16="http://schemas.microsoft.com/office/drawing/2014/main" id="{469F02C0-50A1-4F6F-86EA-6178410DC62B}"/>
              </a:ext>
            </a:extLst>
          </p:cNvPr>
          <p:cNvSpPr/>
          <p:nvPr/>
        </p:nvSpPr>
        <p:spPr>
          <a:xfrm>
            <a:off x="-14514" y="6523147"/>
            <a:ext cx="5774379" cy="352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>
            <a:spAutoFit/>
          </a:bodyPr>
          <a:lstStyle>
            <a:lvl1pPr>
              <a:lnSpc>
                <a:spcPts val="2100"/>
              </a:lnSpc>
              <a:tabLst>
                <a:tab pos="1066800" algn="l"/>
              </a:tabLst>
              <a:defRPr sz="1800">
                <a:latin typeface="+mn-lt"/>
                <a:ea typeface="+mn-ea"/>
                <a:cs typeface="+mn-cs"/>
                <a:sym typeface="Palatino"/>
              </a:defRPr>
            </a:lvl1pPr>
          </a:lstStyle>
          <a:p>
            <a:r>
              <a:rPr lang="en-GB" sz="1400" dirty="0">
                <a:latin typeface="Palatino Linotype" panose="02040502050505030304" pitchFamily="18" charset="0"/>
              </a:rPr>
              <a:t>COMP 5812M: Foundations of Modelling &amp; Rendering</a:t>
            </a:r>
            <a:endParaRPr sz="1400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4503238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1758" y="4867907"/>
            <a:ext cx="8876109" cy="1493786"/>
          </a:xfrm>
        </p:spPr>
        <p:txBody>
          <a:bodyPr/>
          <a:lstStyle/>
          <a:p>
            <a:r>
              <a:rPr lang="en-US" dirty="0"/>
              <a:t>Treat the object as a function itself</a:t>
            </a:r>
          </a:p>
          <a:p>
            <a:r>
              <a:rPr lang="en-US" dirty="0"/>
              <a:t>Combine the function with the pixel</a:t>
            </a:r>
          </a:p>
        </p:txBody>
      </p:sp>
      <p:grpSp>
        <p:nvGrpSpPr>
          <p:cNvPr id="49" name="Group 48"/>
          <p:cNvGrpSpPr/>
          <p:nvPr/>
        </p:nvGrpSpPr>
        <p:grpSpPr>
          <a:xfrm>
            <a:off x="1306490" y="1271988"/>
            <a:ext cx="2813163" cy="642938"/>
            <a:chOff x="1384300" y="1506191"/>
            <a:chExt cx="4000943" cy="914400"/>
          </a:xfrm>
        </p:grpSpPr>
        <p:grpSp>
          <p:nvGrpSpPr>
            <p:cNvPr id="7" name="Group 6"/>
            <p:cNvGrpSpPr/>
            <p:nvPr/>
          </p:nvGrpSpPr>
          <p:grpSpPr>
            <a:xfrm>
              <a:off x="1384300" y="1506191"/>
              <a:ext cx="1828800" cy="914400"/>
              <a:chOff x="1143000" y="4241800"/>
              <a:chExt cx="1828800" cy="914400"/>
            </a:xfrm>
          </p:grpSpPr>
          <p:cxnSp>
            <p:nvCxnSpPr>
              <p:cNvPr id="5" name="Elbow Connector 4"/>
              <p:cNvCxnSpPr/>
              <p:nvPr/>
            </p:nvCxnSpPr>
            <p:spPr>
              <a:xfrm>
                <a:off x="2057400" y="4241800"/>
                <a:ext cx="914400" cy="914400"/>
              </a:xfrm>
              <a:prstGeom prst="bentConnector3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6" name="Elbow Connector 5"/>
              <p:cNvCxnSpPr/>
              <p:nvPr/>
            </p:nvCxnSpPr>
            <p:spPr>
              <a:xfrm flipH="1">
                <a:off x="1143000" y="4241800"/>
                <a:ext cx="914400" cy="914400"/>
              </a:xfrm>
              <a:prstGeom prst="bentConnector3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sp>
          <p:nvSpPr>
            <p:cNvPr id="15" name="TextBox 14"/>
            <p:cNvSpPr txBox="1"/>
            <p:nvPr/>
          </p:nvSpPr>
          <p:spPr>
            <a:xfrm>
              <a:off x="3834960" y="1602039"/>
              <a:ext cx="1550283" cy="72270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35719" tIns="35719" rIns="35719" bIns="35719" numCol="1" spcCol="38100" rtlCol="0" anchor="ctr">
              <a:spAutoFit/>
            </a:bodyPr>
            <a:lstStyle/>
            <a:p>
              <a:pPr algn="ctr" defTabSz="410751" hangingPunct="0">
                <a:lnSpc>
                  <a:spcPts val="3375"/>
                </a:lnSpc>
                <a:tabLst>
                  <a:tab pos="750067" algn="l"/>
                </a:tabLst>
              </a:pPr>
              <a:r>
                <a:rPr lang="en-US" sz="2812" dirty="0">
                  <a:solidFill>
                    <a:srgbClr val="000000"/>
                  </a:solidFill>
                  <a:latin typeface="Palatino Linotype" charset="0"/>
                  <a:ea typeface="Gill Sans"/>
                  <a:cs typeface="Gill Sans"/>
                  <a:sym typeface="Gill Sans"/>
                </a:rPr>
                <a:t>Object</a:t>
              </a:r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1627958" y="2176103"/>
            <a:ext cx="2357617" cy="644314"/>
            <a:chOff x="1841500" y="2792043"/>
            <a:chExt cx="3353055" cy="916357"/>
          </a:xfrm>
        </p:grpSpPr>
        <p:grpSp>
          <p:nvGrpSpPr>
            <p:cNvPr id="8" name="Group 7"/>
            <p:cNvGrpSpPr/>
            <p:nvPr/>
          </p:nvGrpSpPr>
          <p:grpSpPr>
            <a:xfrm>
              <a:off x="1841500" y="2794000"/>
              <a:ext cx="1828800" cy="914400"/>
              <a:chOff x="1143000" y="4241800"/>
              <a:chExt cx="1828800" cy="914400"/>
            </a:xfrm>
          </p:grpSpPr>
          <p:cxnSp>
            <p:nvCxnSpPr>
              <p:cNvPr id="9" name="Elbow Connector 8"/>
              <p:cNvCxnSpPr/>
              <p:nvPr/>
            </p:nvCxnSpPr>
            <p:spPr>
              <a:xfrm>
                <a:off x="2057400" y="4241800"/>
                <a:ext cx="914400" cy="914400"/>
              </a:xfrm>
              <a:prstGeom prst="bentConnector3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0" name="Elbow Connector 9"/>
              <p:cNvCxnSpPr/>
              <p:nvPr/>
            </p:nvCxnSpPr>
            <p:spPr>
              <a:xfrm flipH="1">
                <a:off x="1143000" y="4241800"/>
                <a:ext cx="914400" cy="914400"/>
              </a:xfrm>
              <a:prstGeom prst="bentConnector3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sp>
          <p:nvSpPr>
            <p:cNvPr id="16" name="TextBox 15"/>
            <p:cNvSpPr txBox="1"/>
            <p:nvPr/>
          </p:nvSpPr>
          <p:spPr>
            <a:xfrm>
              <a:off x="3974846" y="2792043"/>
              <a:ext cx="1219709" cy="72270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35719" tIns="35719" rIns="35719" bIns="35719" numCol="1" spcCol="38100" rtlCol="0" anchor="ctr">
              <a:spAutoFit/>
            </a:bodyPr>
            <a:lstStyle/>
            <a:p>
              <a:pPr algn="ctr" defTabSz="410751" hangingPunct="0">
                <a:lnSpc>
                  <a:spcPts val="3375"/>
                </a:lnSpc>
                <a:tabLst>
                  <a:tab pos="750067" algn="l"/>
                </a:tabLst>
              </a:pPr>
              <a:r>
                <a:rPr lang="en-US" sz="2812">
                  <a:solidFill>
                    <a:srgbClr val="000000"/>
                  </a:solidFill>
                  <a:latin typeface="Palatino Linotype" charset="0"/>
                  <a:ea typeface="Gill Sans"/>
                  <a:cs typeface="Gill Sans"/>
                  <a:sym typeface="Gill Sans"/>
                </a:rPr>
                <a:t>Pixel</a:t>
              </a:r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1797623" y="3091898"/>
            <a:ext cx="2547703" cy="644908"/>
            <a:chOff x="2082800" y="4094509"/>
            <a:chExt cx="3623401" cy="917202"/>
          </a:xfrm>
        </p:grpSpPr>
        <p:grpSp>
          <p:nvGrpSpPr>
            <p:cNvPr id="12" name="Group 11"/>
            <p:cNvGrpSpPr/>
            <p:nvPr/>
          </p:nvGrpSpPr>
          <p:grpSpPr>
            <a:xfrm>
              <a:off x="2082800" y="4094509"/>
              <a:ext cx="965200" cy="914400"/>
              <a:chOff x="1143000" y="4241800"/>
              <a:chExt cx="1828800" cy="914400"/>
            </a:xfrm>
          </p:grpSpPr>
          <p:cxnSp>
            <p:nvCxnSpPr>
              <p:cNvPr id="13" name="Elbow Connector 12"/>
              <p:cNvCxnSpPr/>
              <p:nvPr/>
            </p:nvCxnSpPr>
            <p:spPr>
              <a:xfrm>
                <a:off x="2057400" y="4241800"/>
                <a:ext cx="914400" cy="914400"/>
              </a:xfrm>
              <a:prstGeom prst="bentConnector3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4" name="Elbow Connector 13"/>
              <p:cNvCxnSpPr/>
              <p:nvPr/>
            </p:nvCxnSpPr>
            <p:spPr>
              <a:xfrm flipH="1">
                <a:off x="1143000" y="4241800"/>
                <a:ext cx="914400" cy="914400"/>
              </a:xfrm>
              <a:prstGeom prst="bentConnector3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sp>
          <p:nvSpPr>
            <p:cNvPr id="17" name="TextBox 16"/>
            <p:cNvSpPr txBox="1"/>
            <p:nvPr/>
          </p:nvSpPr>
          <p:spPr>
            <a:xfrm>
              <a:off x="3793424" y="4289006"/>
              <a:ext cx="1912777" cy="72270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35719" tIns="35719" rIns="35719" bIns="35719" numCol="1" spcCol="38100" rtlCol="0" anchor="ctr">
              <a:spAutoFit/>
            </a:bodyPr>
            <a:lstStyle/>
            <a:p>
              <a:pPr algn="ctr" defTabSz="410751" hangingPunct="0">
                <a:lnSpc>
                  <a:spcPts val="3375"/>
                </a:lnSpc>
                <a:tabLst>
                  <a:tab pos="750067" algn="l"/>
                </a:tabLst>
              </a:pPr>
              <a:r>
                <a:rPr lang="en-US" sz="2812" dirty="0">
                  <a:solidFill>
                    <a:srgbClr val="000000"/>
                  </a:solidFill>
                  <a:latin typeface="Palatino Linotype" charset="0"/>
                  <a:ea typeface="Gill Sans"/>
                  <a:cs typeface="Gill Sans"/>
                  <a:sym typeface="Gill Sans"/>
                </a:rPr>
                <a:t>Product</a:t>
              </a:r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1627959" y="4146808"/>
            <a:ext cx="2625559" cy="508152"/>
            <a:chOff x="1841500" y="5594824"/>
            <a:chExt cx="3734129" cy="722706"/>
          </a:xfrm>
        </p:grpSpPr>
        <p:sp>
          <p:nvSpPr>
            <p:cNvPr id="27" name="TextBox 26"/>
            <p:cNvSpPr txBox="1"/>
            <p:nvPr/>
          </p:nvSpPr>
          <p:spPr>
            <a:xfrm>
              <a:off x="3797363" y="5594824"/>
              <a:ext cx="1778266" cy="72270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35719" tIns="35719" rIns="35719" bIns="35719" numCol="1" spcCol="38100" rtlCol="0" anchor="ctr">
              <a:spAutoFit/>
            </a:bodyPr>
            <a:lstStyle/>
            <a:p>
              <a:pPr algn="ctr" defTabSz="410751" hangingPunct="0">
                <a:lnSpc>
                  <a:spcPts val="3375"/>
                </a:lnSpc>
                <a:tabLst>
                  <a:tab pos="750067" algn="l"/>
                </a:tabLst>
              </a:pPr>
              <a:r>
                <a:rPr lang="en-US" sz="2800" dirty="0">
                  <a:latin typeface="Palatino Linotype" charset="0"/>
                </a:rPr>
                <a:t>Sample</a:t>
              </a:r>
              <a:endParaRPr lang="en-US" sz="2800" dirty="0">
                <a:solidFill>
                  <a:srgbClr val="000000"/>
                </a:solidFill>
                <a:latin typeface="Palatino Linotype" charset="0"/>
                <a:ea typeface="Gill Sans"/>
                <a:cs typeface="Gill Sans"/>
                <a:sym typeface="Gill Sans"/>
              </a:endParaRPr>
            </a:p>
          </p:txBody>
        </p:sp>
        <p:grpSp>
          <p:nvGrpSpPr>
            <p:cNvPr id="31" name="Group 30"/>
            <p:cNvGrpSpPr/>
            <p:nvPr/>
          </p:nvGrpSpPr>
          <p:grpSpPr>
            <a:xfrm>
              <a:off x="1841500" y="5800105"/>
              <a:ext cx="1828800" cy="346173"/>
              <a:chOff x="1143000" y="4241800"/>
              <a:chExt cx="1828800" cy="914400"/>
            </a:xfrm>
          </p:grpSpPr>
          <p:cxnSp>
            <p:nvCxnSpPr>
              <p:cNvPr id="32" name="Elbow Connector 31"/>
              <p:cNvCxnSpPr/>
              <p:nvPr/>
            </p:nvCxnSpPr>
            <p:spPr>
              <a:xfrm>
                <a:off x="2057400" y="4241800"/>
                <a:ext cx="914400" cy="914400"/>
              </a:xfrm>
              <a:prstGeom prst="bentConnector3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3" name="Elbow Connector 32"/>
              <p:cNvCxnSpPr/>
              <p:nvPr/>
            </p:nvCxnSpPr>
            <p:spPr>
              <a:xfrm flipH="1">
                <a:off x="1143000" y="4241800"/>
                <a:ext cx="914400" cy="914400"/>
              </a:xfrm>
              <a:prstGeom prst="bentConnector3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</p:grpSp>
      <p:grpSp>
        <p:nvGrpSpPr>
          <p:cNvPr id="57" name="Group 56"/>
          <p:cNvGrpSpPr/>
          <p:nvPr/>
        </p:nvGrpSpPr>
        <p:grpSpPr>
          <a:xfrm>
            <a:off x="4869452" y="1340984"/>
            <a:ext cx="1830602" cy="2928788"/>
            <a:chOff x="6451623" y="1604318"/>
            <a:chExt cx="2603523" cy="4165388"/>
          </a:xfrm>
        </p:grpSpPr>
        <p:grpSp>
          <p:nvGrpSpPr>
            <p:cNvPr id="18" name="Group 17"/>
            <p:cNvGrpSpPr/>
            <p:nvPr/>
          </p:nvGrpSpPr>
          <p:grpSpPr>
            <a:xfrm>
              <a:off x="6451623" y="1604318"/>
              <a:ext cx="1828800" cy="914400"/>
              <a:chOff x="1143000" y="4241800"/>
              <a:chExt cx="1828800" cy="914400"/>
            </a:xfrm>
          </p:grpSpPr>
          <p:cxnSp>
            <p:nvCxnSpPr>
              <p:cNvPr id="19" name="Elbow Connector 18"/>
              <p:cNvCxnSpPr/>
              <p:nvPr/>
            </p:nvCxnSpPr>
            <p:spPr>
              <a:xfrm>
                <a:off x="2057400" y="4241800"/>
                <a:ext cx="914400" cy="914400"/>
              </a:xfrm>
              <a:prstGeom prst="bentConnector3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0" name="Elbow Connector 19"/>
              <p:cNvCxnSpPr/>
              <p:nvPr/>
            </p:nvCxnSpPr>
            <p:spPr>
              <a:xfrm flipH="1">
                <a:off x="1143000" y="4241800"/>
                <a:ext cx="914400" cy="914400"/>
              </a:xfrm>
              <a:prstGeom prst="bentConnector3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grpSp>
          <p:nvGrpSpPr>
            <p:cNvPr id="21" name="Group 20"/>
            <p:cNvGrpSpPr/>
            <p:nvPr/>
          </p:nvGrpSpPr>
          <p:grpSpPr>
            <a:xfrm>
              <a:off x="7226346" y="2901354"/>
              <a:ext cx="1828800" cy="914400"/>
              <a:chOff x="1143000" y="4241800"/>
              <a:chExt cx="1828800" cy="914400"/>
            </a:xfrm>
          </p:grpSpPr>
          <p:cxnSp>
            <p:nvCxnSpPr>
              <p:cNvPr id="22" name="Elbow Connector 21"/>
              <p:cNvCxnSpPr/>
              <p:nvPr/>
            </p:nvCxnSpPr>
            <p:spPr>
              <a:xfrm>
                <a:off x="2057400" y="4241800"/>
                <a:ext cx="914400" cy="914400"/>
              </a:xfrm>
              <a:prstGeom prst="bentConnector3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3" name="Elbow Connector 22"/>
              <p:cNvCxnSpPr/>
              <p:nvPr/>
            </p:nvCxnSpPr>
            <p:spPr>
              <a:xfrm flipH="1">
                <a:off x="1143000" y="4241800"/>
                <a:ext cx="914400" cy="914400"/>
              </a:xfrm>
              <a:prstGeom prst="bentConnector3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grpSp>
          <p:nvGrpSpPr>
            <p:cNvPr id="24" name="Group 23"/>
            <p:cNvGrpSpPr/>
            <p:nvPr/>
          </p:nvGrpSpPr>
          <p:grpSpPr>
            <a:xfrm>
              <a:off x="7616876" y="4193158"/>
              <a:ext cx="285739" cy="914400"/>
              <a:chOff x="1143000" y="4241800"/>
              <a:chExt cx="1828800" cy="914400"/>
            </a:xfrm>
          </p:grpSpPr>
          <p:cxnSp>
            <p:nvCxnSpPr>
              <p:cNvPr id="25" name="Elbow Connector 24"/>
              <p:cNvCxnSpPr/>
              <p:nvPr/>
            </p:nvCxnSpPr>
            <p:spPr>
              <a:xfrm>
                <a:off x="2057400" y="4241800"/>
                <a:ext cx="914400" cy="914400"/>
              </a:xfrm>
              <a:prstGeom prst="bentConnector3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6" name="Elbow Connector 25"/>
              <p:cNvCxnSpPr/>
              <p:nvPr/>
            </p:nvCxnSpPr>
            <p:spPr>
              <a:xfrm flipH="1">
                <a:off x="1143000" y="4241800"/>
                <a:ext cx="914400" cy="914400"/>
              </a:xfrm>
              <a:prstGeom prst="bentConnector3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grpSp>
          <p:nvGrpSpPr>
            <p:cNvPr id="34" name="Group 33"/>
            <p:cNvGrpSpPr/>
            <p:nvPr/>
          </p:nvGrpSpPr>
          <p:grpSpPr>
            <a:xfrm>
              <a:off x="7226346" y="5676900"/>
              <a:ext cx="1828800" cy="92806"/>
              <a:chOff x="1143000" y="4241800"/>
              <a:chExt cx="1828800" cy="914400"/>
            </a:xfrm>
          </p:grpSpPr>
          <p:cxnSp>
            <p:nvCxnSpPr>
              <p:cNvPr id="35" name="Elbow Connector 34"/>
              <p:cNvCxnSpPr/>
              <p:nvPr/>
            </p:nvCxnSpPr>
            <p:spPr>
              <a:xfrm>
                <a:off x="2057400" y="4241800"/>
                <a:ext cx="914400" cy="914400"/>
              </a:xfrm>
              <a:prstGeom prst="bentConnector3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6" name="Elbow Connector 35"/>
              <p:cNvCxnSpPr/>
              <p:nvPr/>
            </p:nvCxnSpPr>
            <p:spPr>
              <a:xfrm flipH="1">
                <a:off x="1143000" y="4241800"/>
                <a:ext cx="914400" cy="914400"/>
              </a:xfrm>
              <a:prstGeom prst="bentConnector3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</p:grpSp>
      <p:grpSp>
        <p:nvGrpSpPr>
          <p:cNvPr id="37" name="Group 36"/>
          <p:cNvGrpSpPr/>
          <p:nvPr/>
        </p:nvGrpSpPr>
        <p:grpSpPr>
          <a:xfrm>
            <a:off x="7334045" y="1340984"/>
            <a:ext cx="1285875" cy="642938"/>
            <a:chOff x="1143000" y="4241800"/>
            <a:chExt cx="1828800" cy="914400"/>
          </a:xfrm>
        </p:grpSpPr>
        <p:cxnSp>
          <p:nvCxnSpPr>
            <p:cNvPr id="38" name="Elbow Connector 37"/>
            <p:cNvCxnSpPr/>
            <p:nvPr/>
          </p:nvCxnSpPr>
          <p:spPr>
            <a:xfrm>
              <a:off x="2057400" y="4241800"/>
              <a:ext cx="914400" cy="914400"/>
            </a:xfrm>
            <a:prstGeom prst="bentConnector3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39" name="Elbow Connector 38"/>
            <p:cNvCxnSpPr/>
            <p:nvPr/>
          </p:nvCxnSpPr>
          <p:spPr>
            <a:xfrm flipH="1">
              <a:off x="1143000" y="4241800"/>
              <a:ext cx="914400" cy="914400"/>
            </a:xfrm>
            <a:prstGeom prst="bentConnector3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grpSp>
        <p:nvGrpSpPr>
          <p:cNvPr id="40" name="Group 39"/>
          <p:cNvGrpSpPr/>
          <p:nvPr/>
        </p:nvGrpSpPr>
        <p:grpSpPr>
          <a:xfrm>
            <a:off x="7334045" y="2244182"/>
            <a:ext cx="1285875" cy="642938"/>
            <a:chOff x="1143000" y="4241800"/>
            <a:chExt cx="1828800" cy="914400"/>
          </a:xfrm>
        </p:grpSpPr>
        <p:cxnSp>
          <p:nvCxnSpPr>
            <p:cNvPr id="41" name="Elbow Connector 40"/>
            <p:cNvCxnSpPr/>
            <p:nvPr/>
          </p:nvCxnSpPr>
          <p:spPr>
            <a:xfrm>
              <a:off x="2057400" y="4241800"/>
              <a:ext cx="914400" cy="914400"/>
            </a:xfrm>
            <a:prstGeom prst="bentConnector3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2" name="Elbow Connector 41"/>
            <p:cNvCxnSpPr/>
            <p:nvPr/>
          </p:nvCxnSpPr>
          <p:spPr>
            <a:xfrm flipH="1">
              <a:off x="1143000" y="4241800"/>
              <a:ext cx="914400" cy="914400"/>
            </a:xfrm>
            <a:prstGeom prst="bentConnector3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grpSp>
        <p:nvGrpSpPr>
          <p:cNvPr id="43" name="Group 42"/>
          <p:cNvGrpSpPr/>
          <p:nvPr/>
        </p:nvGrpSpPr>
        <p:grpSpPr>
          <a:xfrm>
            <a:off x="7334045" y="3152481"/>
            <a:ext cx="1285875" cy="642938"/>
            <a:chOff x="1143000" y="4241800"/>
            <a:chExt cx="1828800" cy="914400"/>
          </a:xfrm>
        </p:grpSpPr>
        <p:cxnSp>
          <p:nvCxnSpPr>
            <p:cNvPr id="44" name="Elbow Connector 43"/>
            <p:cNvCxnSpPr/>
            <p:nvPr/>
          </p:nvCxnSpPr>
          <p:spPr>
            <a:xfrm>
              <a:off x="2057400" y="4241800"/>
              <a:ext cx="914400" cy="914400"/>
            </a:xfrm>
            <a:prstGeom prst="bentConnector3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5" name="Elbow Connector 44"/>
            <p:cNvCxnSpPr/>
            <p:nvPr/>
          </p:nvCxnSpPr>
          <p:spPr>
            <a:xfrm flipH="1">
              <a:off x="1143000" y="4241800"/>
              <a:ext cx="914400" cy="914400"/>
            </a:xfrm>
            <a:prstGeom prst="bentConnector3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grpSp>
        <p:nvGrpSpPr>
          <p:cNvPr id="46" name="Group 45"/>
          <p:cNvGrpSpPr/>
          <p:nvPr/>
        </p:nvGrpSpPr>
        <p:grpSpPr>
          <a:xfrm>
            <a:off x="7342991" y="3958682"/>
            <a:ext cx="1285875" cy="642938"/>
            <a:chOff x="1143000" y="4241800"/>
            <a:chExt cx="1828800" cy="914400"/>
          </a:xfrm>
        </p:grpSpPr>
        <p:cxnSp>
          <p:nvCxnSpPr>
            <p:cNvPr id="47" name="Elbow Connector 46"/>
            <p:cNvCxnSpPr/>
            <p:nvPr/>
          </p:nvCxnSpPr>
          <p:spPr>
            <a:xfrm>
              <a:off x="2057400" y="4241800"/>
              <a:ext cx="914400" cy="914400"/>
            </a:xfrm>
            <a:prstGeom prst="bentConnector3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8" name="Elbow Connector 47"/>
            <p:cNvCxnSpPr/>
            <p:nvPr/>
          </p:nvCxnSpPr>
          <p:spPr>
            <a:xfrm flipH="1">
              <a:off x="1143000" y="4241800"/>
              <a:ext cx="914400" cy="914400"/>
            </a:xfrm>
            <a:prstGeom prst="bentConnector3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</p:spTree>
    <p:extLst>
      <p:ext uri="{BB962C8B-B14F-4D97-AF65-F5344CB8AC3E}">
        <p14:creationId xmlns:p14="http://schemas.microsoft.com/office/powerpoint/2010/main" val="3535844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>
                <a:latin typeface="+mj-lt"/>
              </a:rPr>
              <a:t>Mathematically</a:t>
            </a:r>
          </a:p>
        </p:txBody>
      </p:sp>
      <p:sp>
        <p:nvSpPr>
          <p:cNvPr id="11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0080" y="2872899"/>
            <a:ext cx="4243589" cy="3320668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200" dirty="0">
                <a:latin typeface="+mn-lt"/>
                <a:ea typeface="+mn-ea"/>
              </a:rPr>
              <a:t>Clearly, this varies with the </a:t>
            </a:r>
            <a:r>
              <a:rPr lang="en-US" sz="2200" i="1" dirty="0">
                <a:latin typeface="+mn-lt"/>
                <a:ea typeface="+mn-ea"/>
              </a:rPr>
              <a:t>offset</a:t>
            </a:r>
            <a:endParaRPr lang="en-US" sz="2200" dirty="0">
              <a:latin typeface="+mn-lt"/>
              <a:ea typeface="+mn-ea"/>
            </a:endParaRP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2200" dirty="0">
                <a:latin typeface="+mn-lt"/>
                <a:ea typeface="+mn-ea"/>
              </a:rPr>
              <a:t>between object and pixel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200" dirty="0">
                <a:latin typeface="+mn-lt"/>
                <a:ea typeface="+mn-ea"/>
              </a:rPr>
              <a:t>We express this as a function (of course)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200" dirty="0">
                <a:latin typeface="+mn-lt"/>
                <a:ea typeface="+mn-ea"/>
              </a:rPr>
              <a:t>And an operation called </a:t>
            </a:r>
            <a:r>
              <a:rPr lang="en-US" sz="2200" i="1" dirty="0">
                <a:latin typeface="+mn-lt"/>
                <a:ea typeface="+mn-ea"/>
              </a:rPr>
              <a:t>convolution</a:t>
            </a:r>
            <a:endParaRPr lang="en-US" sz="2200" dirty="0">
              <a:latin typeface="+mn-lt"/>
              <a:ea typeface="+mn-ea"/>
            </a:endParaRPr>
          </a:p>
          <a:p>
            <a:pPr lvl="1" indent="-228600">
              <a:buFont typeface="Arial" panose="020B0604020202020204" pitchFamily="34" charset="0"/>
              <a:buChar char="•"/>
            </a:pPr>
            <a:endParaRPr lang="en-US" sz="2200" dirty="0">
              <a:latin typeface="+mn-lt"/>
              <a:ea typeface="+mn-ea"/>
            </a:endParaRPr>
          </a:p>
        </p:txBody>
      </p:sp>
      <p:pic>
        <p:nvPicPr>
          <p:cNvPr id="5" name="Picture 4" descr="Metal tic-tac-toe game pieces">
            <a:extLst>
              <a:ext uri="{FF2B5EF4-FFF2-40B4-BE49-F238E27FC236}">
                <a16:creationId xmlns:a16="http://schemas.microsoft.com/office/drawing/2014/main" id="{EE0BBCE2-BD18-4744-BD4E-BFE0209615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18" r="19155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pic>
        <p:nvPicPr>
          <p:cNvPr id="7" name="Leeds_logo_new.png">
            <a:extLst>
              <a:ext uri="{FF2B5EF4-FFF2-40B4-BE49-F238E27FC236}">
                <a16:creationId xmlns:a16="http://schemas.microsoft.com/office/drawing/2014/main" id="{832E6B02-6688-42CE-9746-2CB0DF83C2F1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9409323" y="5670296"/>
            <a:ext cx="2782677" cy="1201810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Shape 3">
            <a:extLst>
              <a:ext uri="{FF2B5EF4-FFF2-40B4-BE49-F238E27FC236}">
                <a16:creationId xmlns:a16="http://schemas.microsoft.com/office/drawing/2014/main" id="{5DFE40BE-8188-479F-B242-6A7A874D11F1}"/>
              </a:ext>
            </a:extLst>
          </p:cNvPr>
          <p:cNvSpPr/>
          <p:nvPr/>
        </p:nvSpPr>
        <p:spPr>
          <a:xfrm>
            <a:off x="-14514" y="6523147"/>
            <a:ext cx="5774379" cy="352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>
            <a:spAutoFit/>
          </a:bodyPr>
          <a:lstStyle>
            <a:lvl1pPr>
              <a:lnSpc>
                <a:spcPts val="2100"/>
              </a:lnSpc>
              <a:tabLst>
                <a:tab pos="1066800" algn="l"/>
              </a:tabLst>
              <a:defRPr sz="1800">
                <a:latin typeface="+mn-lt"/>
                <a:ea typeface="+mn-ea"/>
                <a:cs typeface="+mn-cs"/>
                <a:sym typeface="Palatino"/>
              </a:defRPr>
            </a:lvl1pPr>
          </a:lstStyle>
          <a:p>
            <a:r>
              <a:rPr lang="en-GB" sz="1400" dirty="0">
                <a:latin typeface="Palatino Linotype" panose="02040502050505030304" pitchFamily="18" charset="0"/>
              </a:rPr>
              <a:t>COMP 5812M: Foundations of Modelling &amp; Rendering</a:t>
            </a:r>
            <a:endParaRPr sz="1400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4027862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1334" y="79721"/>
            <a:ext cx="10698480" cy="1014392"/>
          </a:xfrm>
        </p:spPr>
        <p:txBody>
          <a:bodyPr/>
          <a:lstStyle/>
          <a:p>
            <a:r>
              <a:rPr lang="en-US"/>
              <a:t>Convolution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490" y="5237403"/>
            <a:ext cx="8876109" cy="1493786"/>
          </a:xfrm>
        </p:spPr>
        <p:txBody>
          <a:bodyPr/>
          <a:lstStyle/>
          <a:p>
            <a:r>
              <a:rPr lang="en-US" dirty="0"/>
              <a:t>Convolution works with any functions</a:t>
            </a:r>
          </a:p>
          <a:p>
            <a:pPr lvl="1"/>
            <a:r>
              <a:rPr lang="en-US" dirty="0"/>
              <a:t>and has nice mathematical properties</a:t>
            </a:r>
          </a:p>
        </p:txBody>
      </p:sp>
      <p:grpSp>
        <p:nvGrpSpPr>
          <p:cNvPr id="49" name="Group 48"/>
          <p:cNvGrpSpPr/>
          <p:nvPr/>
        </p:nvGrpSpPr>
        <p:grpSpPr>
          <a:xfrm>
            <a:off x="487782" y="1658984"/>
            <a:ext cx="2813163" cy="642938"/>
            <a:chOff x="1384300" y="1506191"/>
            <a:chExt cx="4000943" cy="914400"/>
          </a:xfrm>
        </p:grpSpPr>
        <p:grpSp>
          <p:nvGrpSpPr>
            <p:cNvPr id="7" name="Group 6"/>
            <p:cNvGrpSpPr/>
            <p:nvPr/>
          </p:nvGrpSpPr>
          <p:grpSpPr>
            <a:xfrm>
              <a:off x="1384300" y="1506191"/>
              <a:ext cx="1828800" cy="914400"/>
              <a:chOff x="1143000" y="4241800"/>
              <a:chExt cx="1828800" cy="914400"/>
            </a:xfrm>
          </p:grpSpPr>
          <p:cxnSp>
            <p:nvCxnSpPr>
              <p:cNvPr id="5" name="Elbow Connector 4"/>
              <p:cNvCxnSpPr/>
              <p:nvPr/>
            </p:nvCxnSpPr>
            <p:spPr>
              <a:xfrm>
                <a:off x="2057400" y="4241800"/>
                <a:ext cx="914400" cy="914400"/>
              </a:xfrm>
              <a:prstGeom prst="bentConnector3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6" name="Elbow Connector 5"/>
              <p:cNvCxnSpPr/>
              <p:nvPr/>
            </p:nvCxnSpPr>
            <p:spPr>
              <a:xfrm flipH="1">
                <a:off x="1143000" y="4241800"/>
                <a:ext cx="914400" cy="914400"/>
              </a:xfrm>
              <a:prstGeom prst="bentConnector3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sp>
          <p:nvSpPr>
            <p:cNvPr id="15" name="TextBox 14"/>
            <p:cNvSpPr txBox="1"/>
            <p:nvPr/>
          </p:nvSpPr>
          <p:spPr>
            <a:xfrm>
              <a:off x="3834960" y="1602039"/>
              <a:ext cx="1550283" cy="72270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35719" tIns="35719" rIns="35719" bIns="35719" numCol="1" spcCol="38100" rtlCol="0" anchor="ctr">
              <a:spAutoFit/>
            </a:bodyPr>
            <a:lstStyle/>
            <a:p>
              <a:pPr algn="ctr" defTabSz="410751" hangingPunct="0">
                <a:lnSpc>
                  <a:spcPts val="3375"/>
                </a:lnSpc>
                <a:tabLst>
                  <a:tab pos="750067" algn="l"/>
                </a:tabLst>
              </a:pPr>
              <a:r>
                <a:rPr lang="en-US" sz="2812">
                  <a:solidFill>
                    <a:srgbClr val="000000"/>
                  </a:solidFill>
                  <a:latin typeface="Palatino Linotype" charset="0"/>
                  <a:ea typeface="Gill Sans"/>
                  <a:cs typeface="Gill Sans"/>
                  <a:sym typeface="Gill Sans"/>
                </a:rPr>
                <a:t>Object</a:t>
              </a:r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809250" y="2563099"/>
            <a:ext cx="2357617" cy="644314"/>
            <a:chOff x="1841500" y="2792043"/>
            <a:chExt cx="3353055" cy="916357"/>
          </a:xfrm>
        </p:grpSpPr>
        <p:grpSp>
          <p:nvGrpSpPr>
            <p:cNvPr id="8" name="Group 7"/>
            <p:cNvGrpSpPr/>
            <p:nvPr/>
          </p:nvGrpSpPr>
          <p:grpSpPr>
            <a:xfrm>
              <a:off x="1841500" y="2794000"/>
              <a:ext cx="1828800" cy="914400"/>
              <a:chOff x="1143000" y="4241800"/>
              <a:chExt cx="1828800" cy="914400"/>
            </a:xfrm>
          </p:grpSpPr>
          <p:cxnSp>
            <p:nvCxnSpPr>
              <p:cNvPr id="9" name="Elbow Connector 8"/>
              <p:cNvCxnSpPr/>
              <p:nvPr/>
            </p:nvCxnSpPr>
            <p:spPr>
              <a:xfrm>
                <a:off x="2057400" y="4241800"/>
                <a:ext cx="914400" cy="914400"/>
              </a:xfrm>
              <a:prstGeom prst="bentConnector3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0" name="Elbow Connector 9"/>
              <p:cNvCxnSpPr/>
              <p:nvPr/>
            </p:nvCxnSpPr>
            <p:spPr>
              <a:xfrm flipH="1">
                <a:off x="1143000" y="4241800"/>
                <a:ext cx="914400" cy="914400"/>
              </a:xfrm>
              <a:prstGeom prst="bentConnector3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sp>
          <p:nvSpPr>
            <p:cNvPr id="16" name="TextBox 15"/>
            <p:cNvSpPr txBox="1"/>
            <p:nvPr/>
          </p:nvSpPr>
          <p:spPr>
            <a:xfrm>
              <a:off x="3974846" y="2792043"/>
              <a:ext cx="1219709" cy="72270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35719" tIns="35719" rIns="35719" bIns="35719" numCol="1" spcCol="38100" rtlCol="0" anchor="ctr">
              <a:spAutoFit/>
            </a:bodyPr>
            <a:lstStyle/>
            <a:p>
              <a:pPr algn="ctr" defTabSz="410751" hangingPunct="0">
                <a:lnSpc>
                  <a:spcPts val="3375"/>
                </a:lnSpc>
                <a:tabLst>
                  <a:tab pos="750067" algn="l"/>
                </a:tabLst>
              </a:pPr>
              <a:r>
                <a:rPr lang="en-US" sz="2812">
                  <a:solidFill>
                    <a:srgbClr val="000000"/>
                  </a:solidFill>
                  <a:latin typeface="Palatino Linotype" charset="0"/>
                  <a:ea typeface="Gill Sans"/>
                  <a:cs typeface="Gill Sans"/>
                  <a:sym typeface="Gill Sans"/>
                </a:rPr>
                <a:t>Pixel</a:t>
              </a:r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961056" y="3478894"/>
            <a:ext cx="2547703" cy="644908"/>
            <a:chOff x="2082800" y="4094509"/>
            <a:chExt cx="3623401" cy="917202"/>
          </a:xfrm>
        </p:grpSpPr>
        <p:grpSp>
          <p:nvGrpSpPr>
            <p:cNvPr id="12" name="Group 11"/>
            <p:cNvGrpSpPr/>
            <p:nvPr/>
          </p:nvGrpSpPr>
          <p:grpSpPr>
            <a:xfrm>
              <a:off x="2082800" y="4094509"/>
              <a:ext cx="965200" cy="914400"/>
              <a:chOff x="1143000" y="4241800"/>
              <a:chExt cx="1828800" cy="914400"/>
            </a:xfrm>
          </p:grpSpPr>
          <p:cxnSp>
            <p:nvCxnSpPr>
              <p:cNvPr id="13" name="Elbow Connector 12"/>
              <p:cNvCxnSpPr/>
              <p:nvPr/>
            </p:nvCxnSpPr>
            <p:spPr>
              <a:xfrm>
                <a:off x="2057400" y="4241800"/>
                <a:ext cx="914400" cy="914400"/>
              </a:xfrm>
              <a:prstGeom prst="bentConnector3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4" name="Elbow Connector 13"/>
              <p:cNvCxnSpPr/>
              <p:nvPr/>
            </p:nvCxnSpPr>
            <p:spPr>
              <a:xfrm flipH="1">
                <a:off x="1143000" y="4241800"/>
                <a:ext cx="914400" cy="914400"/>
              </a:xfrm>
              <a:prstGeom prst="bentConnector3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sp>
          <p:nvSpPr>
            <p:cNvPr id="17" name="TextBox 16"/>
            <p:cNvSpPr txBox="1"/>
            <p:nvPr/>
          </p:nvSpPr>
          <p:spPr>
            <a:xfrm>
              <a:off x="3793424" y="4289006"/>
              <a:ext cx="1912777" cy="72270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35719" tIns="35719" rIns="35719" bIns="35719" numCol="1" spcCol="38100" rtlCol="0" anchor="ctr">
              <a:spAutoFit/>
            </a:bodyPr>
            <a:lstStyle/>
            <a:p>
              <a:pPr algn="ctr" defTabSz="410751" hangingPunct="0">
                <a:lnSpc>
                  <a:spcPts val="3375"/>
                </a:lnSpc>
                <a:tabLst>
                  <a:tab pos="750067" algn="l"/>
                </a:tabLst>
              </a:pPr>
              <a:r>
                <a:rPr lang="en-US" sz="2812">
                  <a:solidFill>
                    <a:srgbClr val="000000"/>
                  </a:solidFill>
                  <a:latin typeface="Palatino Linotype" charset="0"/>
                  <a:ea typeface="Gill Sans"/>
                  <a:cs typeface="Gill Sans"/>
                  <a:sym typeface="Gill Sans"/>
                </a:rPr>
                <a:t>Product</a:t>
              </a:r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809251" y="4533804"/>
            <a:ext cx="2625557" cy="508152"/>
            <a:chOff x="1841500" y="5594824"/>
            <a:chExt cx="3734126" cy="722706"/>
          </a:xfrm>
        </p:grpSpPr>
        <p:sp>
          <p:nvSpPr>
            <p:cNvPr id="27" name="TextBox 26"/>
            <p:cNvSpPr txBox="1"/>
            <p:nvPr/>
          </p:nvSpPr>
          <p:spPr>
            <a:xfrm>
              <a:off x="3797360" y="5594824"/>
              <a:ext cx="1778266" cy="72270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35719" tIns="35719" rIns="35719" bIns="35719" numCol="1" spcCol="38100" rtlCol="0" anchor="ctr">
              <a:spAutoFit/>
            </a:bodyPr>
            <a:lstStyle/>
            <a:p>
              <a:pPr algn="ctr" defTabSz="410751" hangingPunct="0">
                <a:lnSpc>
                  <a:spcPts val="3375"/>
                </a:lnSpc>
                <a:tabLst>
                  <a:tab pos="750067" algn="l"/>
                </a:tabLst>
              </a:pPr>
              <a:r>
                <a:rPr lang="en-US" sz="2800" dirty="0">
                  <a:latin typeface="Palatino Linotype" charset="0"/>
                </a:rPr>
                <a:t>Sample</a:t>
              </a:r>
              <a:endParaRPr lang="en-US" sz="2800" dirty="0">
                <a:solidFill>
                  <a:srgbClr val="000000"/>
                </a:solidFill>
                <a:latin typeface="Palatino Linotype" charset="0"/>
                <a:ea typeface="Gill Sans"/>
                <a:cs typeface="Gill Sans"/>
                <a:sym typeface="Gill Sans"/>
              </a:endParaRPr>
            </a:p>
          </p:txBody>
        </p:sp>
        <p:grpSp>
          <p:nvGrpSpPr>
            <p:cNvPr id="31" name="Group 30"/>
            <p:cNvGrpSpPr/>
            <p:nvPr/>
          </p:nvGrpSpPr>
          <p:grpSpPr>
            <a:xfrm>
              <a:off x="1841500" y="5800105"/>
              <a:ext cx="1828800" cy="346173"/>
              <a:chOff x="1143000" y="4241800"/>
              <a:chExt cx="1828800" cy="914400"/>
            </a:xfrm>
          </p:grpSpPr>
          <p:cxnSp>
            <p:nvCxnSpPr>
              <p:cNvPr id="32" name="Elbow Connector 31"/>
              <p:cNvCxnSpPr/>
              <p:nvPr/>
            </p:nvCxnSpPr>
            <p:spPr>
              <a:xfrm>
                <a:off x="2057400" y="4241800"/>
                <a:ext cx="914400" cy="914400"/>
              </a:xfrm>
              <a:prstGeom prst="bentConnector3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3" name="Elbow Connector 32"/>
              <p:cNvCxnSpPr/>
              <p:nvPr/>
            </p:nvCxnSpPr>
            <p:spPr>
              <a:xfrm flipH="1">
                <a:off x="1143000" y="4241800"/>
                <a:ext cx="914400" cy="914400"/>
              </a:xfrm>
              <a:prstGeom prst="bentConnector3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4934012" y="1798513"/>
                <a:ext cx="2742930" cy="43601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>
                <a:spAutoFit/>
              </a:bodyPr>
              <a:lstStyle/>
              <a:p>
                <a:pPr algn="ctr" defTabSz="410751" hangingPunct="0">
                  <a:lnSpc>
                    <a:spcPts val="3375"/>
                  </a:lnSpc>
                  <a:tabLst>
                    <a:tab pos="750067" algn="l"/>
                  </a:tabLst>
                </a:pPr>
                <a14:m>
                  <m:oMath xmlns:m="http://schemas.openxmlformats.org/officeDocument/2006/math">
                    <m:r>
                      <a:rPr lang="en-GB" sz="2812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Gill Sans"/>
                        <a:cs typeface="Gill Sans"/>
                        <a:sym typeface="Gill Sans"/>
                      </a:rPr>
                      <m:t>𝑓</m:t>
                    </m:r>
                    <m:d>
                      <m:dPr>
                        <m:ctrlPr>
                          <a:rPr lang="en-GB" sz="2812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Gill Sans"/>
                            <a:cs typeface="Gill Sans"/>
                            <a:sym typeface="Gill Sans"/>
                          </a:rPr>
                        </m:ctrlPr>
                      </m:dPr>
                      <m:e>
                        <m:r>
                          <a:rPr lang="en-GB" sz="2812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Gill Sans"/>
                            <a:cs typeface="Gill Sans"/>
                            <a:sym typeface="Gill Sans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2812">
                    <a:solidFill>
                      <a:srgbClr val="000000"/>
                    </a:solidFill>
                    <a:latin typeface="Palatino Linotype" charset="0"/>
                    <a:ea typeface="Gill Sans"/>
                    <a:cs typeface="Gill Sans"/>
                    <a:sym typeface="Gill Sans"/>
                  </a:rPr>
                  <a:t>, centred at 0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4012" y="1798513"/>
                <a:ext cx="2742930" cy="436017"/>
              </a:xfrm>
              <a:prstGeom prst="rect">
                <a:avLst/>
              </a:prstGeom>
              <a:blipFill>
                <a:blip r:embed="rId3"/>
                <a:stretch>
                  <a:fillRect t="-27778" r="-7556" b="-4583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/>
              <p:cNvSpPr txBox="1"/>
              <p:nvPr/>
            </p:nvSpPr>
            <p:spPr>
              <a:xfrm>
                <a:off x="4948923" y="2562873"/>
                <a:ext cx="2713115" cy="43601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>
                <a:spAutoFit/>
              </a:bodyPr>
              <a:lstStyle/>
              <a:p>
                <a:pPr algn="ctr" defTabSz="410751" hangingPunct="0">
                  <a:lnSpc>
                    <a:spcPts val="3375"/>
                  </a:lnSpc>
                  <a:tabLst>
                    <a:tab pos="750067" algn="l"/>
                  </a:tabLst>
                </a:pPr>
                <a:r>
                  <a:rPr lang="en-GB" sz="2812" i="1" dirty="0">
                    <a:solidFill>
                      <a:srgbClr val="000000"/>
                    </a:solidFill>
                    <a:latin typeface="Palatino Linotype" charset="0"/>
                    <a:ea typeface="Gill Sans"/>
                    <a:cs typeface="Gill Sans"/>
                    <a:sym typeface="Gill Sans"/>
                  </a:rPr>
                  <a:t>g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sz="2812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Gill Sans"/>
                            <a:cs typeface="Gill Sans"/>
                            <a:sym typeface="Gill Sans"/>
                          </a:rPr>
                        </m:ctrlPr>
                      </m:dPr>
                      <m:e>
                        <m:r>
                          <a:rPr lang="en-GB" sz="2812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Gill Sans"/>
                            <a:cs typeface="Gill Sans"/>
                            <a:sym typeface="Gill Sans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2812" i="1" dirty="0">
                    <a:solidFill>
                      <a:srgbClr val="000000"/>
                    </a:solidFill>
                    <a:latin typeface="Palatino Linotype" charset="0"/>
                    <a:ea typeface="Gill Sans"/>
                    <a:cs typeface="Gill Sans"/>
                    <a:sym typeface="Gill Sans"/>
                  </a:rPr>
                  <a:t>, </a:t>
                </a:r>
                <a:r>
                  <a:rPr lang="en-US" sz="2812" dirty="0" err="1">
                    <a:solidFill>
                      <a:srgbClr val="000000"/>
                    </a:solidFill>
                    <a:latin typeface="Palatino Linotype" charset="0"/>
                    <a:ea typeface="Gill Sans"/>
                    <a:cs typeface="Gill Sans"/>
                    <a:sym typeface="Gill Sans"/>
                  </a:rPr>
                  <a:t>centred</a:t>
                </a:r>
                <a:r>
                  <a:rPr lang="en-US" sz="2812" dirty="0">
                    <a:solidFill>
                      <a:srgbClr val="000000"/>
                    </a:solidFill>
                    <a:latin typeface="Palatino Linotype" charset="0"/>
                    <a:ea typeface="Gill Sans"/>
                    <a:cs typeface="Gill Sans"/>
                    <a:sym typeface="Gill Sans"/>
                  </a:rPr>
                  <a:t> at </a:t>
                </a:r>
                <a:r>
                  <a:rPr lang="en-US" sz="2812" i="1" dirty="0">
                    <a:solidFill>
                      <a:srgbClr val="000000"/>
                    </a:solidFill>
                    <a:latin typeface="Palatino Linotype" charset="0"/>
                    <a:ea typeface="Gill Sans"/>
                    <a:cs typeface="Gill Sans"/>
                    <a:sym typeface="Gill Sans"/>
                  </a:rPr>
                  <a:t>h</a:t>
                </a:r>
              </a:p>
            </p:txBody>
          </p:sp>
        </mc:Choice>
        <mc:Fallback xmlns="">
          <p:sp>
            <p:nvSpPr>
              <p:cNvPr id="52" name="TextBox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8923" y="2562873"/>
                <a:ext cx="2713115" cy="436017"/>
              </a:xfrm>
              <a:prstGeom prst="rect">
                <a:avLst/>
              </a:prstGeom>
              <a:blipFill>
                <a:blip r:embed="rId4"/>
                <a:stretch>
                  <a:fillRect l="-7865" t="-26389" r="-7640" b="-47222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/>
              <p:cNvSpPr txBox="1"/>
              <p:nvPr/>
            </p:nvSpPr>
            <p:spPr>
              <a:xfrm>
                <a:off x="4759773" y="4669635"/>
                <a:ext cx="3171766" cy="43601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>
                <a:spAutoFit/>
              </a:bodyPr>
              <a:lstStyle/>
              <a:p>
                <a:pPr algn="ctr" defTabSz="410751" hangingPunct="0">
                  <a:lnSpc>
                    <a:spcPts val="3375"/>
                  </a:lnSpc>
                  <a:tabLst>
                    <a:tab pos="750067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sz="2812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Gill Sans"/>
                              <a:cs typeface="Gill Sans"/>
                              <a:sym typeface="Gill Sans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sz="2812" i="1">
                              <a:solidFill>
                                <a:srgbClr val="000000"/>
                              </a:solidFill>
                              <a:latin typeface="Cambria Math" charset="0"/>
                              <a:ea typeface="Gill Sans"/>
                              <a:cs typeface="Gill Sans"/>
                              <a:sym typeface="Gill Sans"/>
                            </a:rPr>
                            <m:t>−</m:t>
                          </m:r>
                          <m:r>
                            <a:rPr lang="en-US" sz="2812" i="1">
                              <a:solidFill>
                                <a:srgbClr val="00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  <a:sym typeface="Gill Sans"/>
                            </a:rPr>
                            <m:t>∞</m:t>
                          </m:r>
                        </m:sub>
                        <m:sup>
                          <m:r>
                            <a:rPr lang="en-US" sz="2812" i="1">
                              <a:solidFill>
                                <a:srgbClr val="00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  <a:sym typeface="Gill Sans"/>
                            </a:rPr>
                            <m:t>∞</m:t>
                          </m:r>
                        </m:sup>
                        <m:e>
                          <m:r>
                            <a:rPr lang="en-GB" sz="2812" i="1">
                              <a:solidFill>
                                <a:srgbClr val="000000"/>
                              </a:solidFill>
                              <a:latin typeface="Cambria Math" charset="0"/>
                              <a:ea typeface="Gill Sans"/>
                              <a:cs typeface="Gill Sans"/>
                              <a:sym typeface="Gill Sans"/>
                            </a:rPr>
                            <m:t>𝑓</m:t>
                          </m:r>
                          <m:d>
                            <m:dPr>
                              <m:ctrlPr>
                                <a:rPr lang="en-GB" sz="2812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Gill Sans"/>
                                  <a:cs typeface="Gill Sans"/>
                                  <a:sym typeface="Gill Sans"/>
                                </a:rPr>
                              </m:ctrlPr>
                            </m:dPr>
                            <m:e>
                              <m:r>
                                <a:rPr lang="en-GB" sz="2812" i="1">
                                  <a:solidFill>
                                    <a:srgbClr val="000000"/>
                                  </a:solidFill>
                                  <a:latin typeface="Cambria Math" charset="0"/>
                                  <a:ea typeface="Gill Sans"/>
                                  <a:cs typeface="Gill Sans"/>
                                  <a:sym typeface="Gill Sans"/>
                                </a:rPr>
                                <m:t>𝑥</m:t>
                              </m:r>
                            </m:e>
                          </m:d>
                          <m:r>
                            <a:rPr lang="en-GB" sz="2812" i="1">
                              <a:solidFill>
                                <a:srgbClr val="000000"/>
                              </a:solidFill>
                              <a:latin typeface="Cambria Math" charset="0"/>
                              <a:ea typeface="Gill Sans"/>
                              <a:cs typeface="Gill Sans"/>
                              <a:sym typeface="Gill Sans"/>
                            </a:rPr>
                            <m:t>𝑔</m:t>
                          </m:r>
                          <m:d>
                            <m:dPr>
                              <m:ctrlPr>
                                <a:rPr lang="en-GB" sz="2812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Gill Sans"/>
                                  <a:cs typeface="Gill Sans"/>
                                  <a:sym typeface="Gill Sans"/>
                                </a:rPr>
                              </m:ctrlPr>
                            </m:dPr>
                            <m:e>
                              <m:r>
                                <a:rPr lang="en-GB" sz="2812" i="1">
                                  <a:solidFill>
                                    <a:srgbClr val="000000"/>
                                  </a:solidFill>
                                  <a:latin typeface="Cambria Math" charset="0"/>
                                  <a:ea typeface="Gill Sans"/>
                                  <a:cs typeface="Gill Sans"/>
                                  <a:sym typeface="Gill Sans"/>
                                </a:rPr>
                                <m:t>h</m:t>
                              </m:r>
                              <m:r>
                                <a:rPr lang="en-GB" sz="2812" i="1">
                                  <a:solidFill>
                                    <a:srgbClr val="000000"/>
                                  </a:solidFill>
                                  <a:latin typeface="Cambria Math" charset="0"/>
                                  <a:ea typeface="Gill Sans"/>
                                  <a:cs typeface="Gill Sans"/>
                                  <a:sym typeface="Gill Sans"/>
                                </a:rPr>
                                <m:t>−</m:t>
                              </m:r>
                              <m:r>
                                <a:rPr lang="en-GB" sz="2812" i="1">
                                  <a:solidFill>
                                    <a:srgbClr val="000000"/>
                                  </a:solidFill>
                                  <a:latin typeface="Cambria Math" charset="0"/>
                                  <a:ea typeface="Gill Sans"/>
                                  <a:cs typeface="Gill Sans"/>
                                  <a:sym typeface="Gill Sans"/>
                                </a:rPr>
                                <m:t>𝑥</m:t>
                              </m:r>
                            </m:e>
                          </m:d>
                          <m:r>
                            <a:rPr lang="en-GB" sz="2812" i="1">
                              <a:solidFill>
                                <a:srgbClr val="000000"/>
                              </a:solidFill>
                              <a:latin typeface="Cambria Math" charset="0"/>
                              <a:ea typeface="Gill Sans"/>
                              <a:cs typeface="Gill Sans"/>
                              <a:sym typeface="Gill Sans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en-US" sz="2812" i="1">
                  <a:solidFill>
                    <a:srgbClr val="000000"/>
                  </a:solidFill>
                  <a:latin typeface="Palatino Linotype" charset="0"/>
                  <a:ea typeface="Gill Sans"/>
                  <a:cs typeface="Gill Sans"/>
                  <a:sym typeface="Gill Sans"/>
                </a:endParaRPr>
              </a:p>
            </p:txBody>
          </p:sp>
        </mc:Choice>
        <mc:Fallback xmlns="">
          <p:sp>
            <p:nvSpPr>
              <p:cNvPr id="53" name="TextBox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9773" y="4669635"/>
                <a:ext cx="3171766" cy="436017"/>
              </a:xfrm>
              <a:prstGeom prst="rect">
                <a:avLst/>
              </a:prstGeom>
              <a:blipFill>
                <a:blip r:embed="rId5"/>
                <a:stretch>
                  <a:fillRect l="-48462" t="-501389" r="-385" b="-634722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Connector 27"/>
          <p:cNvCxnSpPr/>
          <p:nvPr/>
        </p:nvCxnSpPr>
        <p:spPr>
          <a:xfrm>
            <a:off x="1130719" y="731265"/>
            <a:ext cx="0" cy="4681694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ysDot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4" name="Straight Connector 53"/>
          <p:cNvCxnSpPr/>
          <p:nvPr/>
        </p:nvCxnSpPr>
        <p:spPr>
          <a:xfrm>
            <a:off x="1461118" y="737731"/>
            <a:ext cx="0" cy="4681694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ysDot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/>
              <p:cNvSpPr txBox="1"/>
              <p:nvPr/>
            </p:nvSpPr>
            <p:spPr>
              <a:xfrm>
                <a:off x="5369590" y="3618217"/>
                <a:ext cx="2154757" cy="43088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i="1">
                          <a:latin typeface="Cambria Math" charset="0"/>
                        </a:rPr>
                        <m:t>𝑓</m:t>
                      </m:r>
                      <m:d>
                        <m:d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800" i="1">
                              <a:latin typeface="Cambria Math" charset="0"/>
                            </a:rPr>
                            <m:t>𝑥</m:t>
                          </m:r>
                        </m:e>
                      </m:d>
                      <m:r>
                        <a:rPr lang="en-GB" sz="2800" i="1">
                          <a:latin typeface="Cambria Math" charset="0"/>
                        </a:rPr>
                        <m:t>𝑔</m:t>
                      </m:r>
                      <m:d>
                        <m:d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800" i="1">
                              <a:latin typeface="Cambria Math" charset="0"/>
                            </a:rPr>
                            <m:t>h</m:t>
                          </m:r>
                          <m:r>
                            <a:rPr lang="en-GB" sz="2800" i="1">
                              <a:latin typeface="Cambria Math" charset="0"/>
                            </a:rPr>
                            <m:t>−</m:t>
                          </m:r>
                          <m:r>
                            <a:rPr lang="en-GB" sz="2800" i="1">
                              <a:latin typeface="Cambria Math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sz="2800" i="1" dirty="0">
                  <a:solidFill>
                    <a:srgbClr val="000000"/>
                  </a:solidFill>
                  <a:latin typeface="Palatino Linotype" charset="0"/>
                  <a:ea typeface="Gill Sans"/>
                  <a:cs typeface="Gill Sans"/>
                  <a:sym typeface="Gill Sans"/>
                </a:endParaRPr>
              </a:p>
            </p:txBody>
          </p:sp>
        </mc:Choice>
        <mc:Fallback xmlns="">
          <p:sp>
            <p:nvSpPr>
              <p:cNvPr id="58" name="TextBox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9590" y="3618217"/>
                <a:ext cx="2154757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15218813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491" y="2832429"/>
            <a:ext cx="10698480" cy="1014392"/>
          </a:xfrm>
        </p:spPr>
        <p:txBody>
          <a:bodyPr/>
          <a:lstStyle/>
          <a:p>
            <a:r>
              <a:rPr lang="en-US" dirty="0"/>
              <a:t>Filtering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5007202" y="1097356"/>
                <a:ext cx="8876109" cy="5334616"/>
              </a:xfrm>
            </p:spPr>
            <p:txBody>
              <a:bodyPr/>
              <a:lstStyle/>
              <a:p>
                <a:r>
                  <a:rPr lang="en-US" dirty="0"/>
                  <a:t>Depends on distance from pixel to object</a:t>
                </a:r>
              </a:p>
              <a:p>
                <a:endParaRPr lang="en-US" dirty="0"/>
              </a:p>
              <a:p>
                <a:r>
                  <a:rPr lang="en-US" dirty="0"/>
                  <a:t>So the overlap varies as the pixel moves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But cost over an image is </a:t>
                </a:r>
                <a14:m>
                  <m:oMath xmlns:m="http://schemas.openxmlformats.org/officeDocument/2006/math">
                    <m:r>
                      <a:rPr lang="en-GB" b="0" i="1">
                        <a:latin typeface="Cambria Math" charset="0"/>
                      </a:rPr>
                      <m:t>𝑂</m:t>
                    </m:r>
                    <m:r>
                      <a:rPr lang="en-GB" b="0" i="1">
                        <a:latin typeface="Cambria Math" charset="0"/>
                      </a:rPr>
                      <m:t>(</m:t>
                    </m:r>
                    <m:r>
                      <a:rPr lang="en-GB" b="0" i="1">
                        <a:latin typeface="Cambria Math" charset="0"/>
                      </a:rPr>
                      <m:t>𝑁𝑀</m:t>
                    </m:r>
                    <m:r>
                      <a:rPr lang="en-GB" b="0" i="1">
                        <a:latin typeface="Cambria Math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N is the number of pixels</a:t>
                </a:r>
              </a:p>
              <a:p>
                <a:pPr lvl="1"/>
                <a:r>
                  <a:rPr lang="en-US" dirty="0"/>
                  <a:t>M is the size of the filter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007202" y="1097356"/>
                <a:ext cx="8876109" cy="5334616"/>
              </a:xfrm>
              <a:blipFill>
                <a:blip r:embed="rId2"/>
                <a:stretch>
                  <a:fillRect l="-1168" t="-7200"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5817" y="3013551"/>
            <a:ext cx="2393156" cy="107156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9100" y="1647866"/>
            <a:ext cx="2286000" cy="687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3968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Rectangle 71">
            <a:extLst>
              <a:ext uri="{FF2B5EF4-FFF2-40B4-BE49-F238E27FC236}">
                <a16:creationId xmlns:a16="http://schemas.microsoft.com/office/drawing/2014/main" id="{9D3A9E89-033E-4C4A-8C41-416DABFFD3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Rectangle 73">
            <a:extLst>
              <a:ext uri="{FF2B5EF4-FFF2-40B4-BE49-F238E27FC236}">
                <a16:creationId xmlns:a16="http://schemas.microsoft.com/office/drawing/2014/main" id="{86293361-111E-427D-8E5B-256944AC83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27535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60" y="687479"/>
            <a:ext cx="3444240" cy="157487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Blurring</a:t>
            </a:r>
          </a:p>
        </p:txBody>
      </p:sp>
      <p:grpSp>
        <p:nvGrpSpPr>
          <p:cNvPr id="144" name="Group 75">
            <a:extLst>
              <a:ext uri="{FF2B5EF4-FFF2-40B4-BE49-F238E27FC236}">
                <a16:creationId xmlns:a16="http://schemas.microsoft.com/office/drawing/2014/main" id="{A41D73DD-160B-4885-A9CF-94EADD70D4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94360" y="73152"/>
            <a:ext cx="1178966" cy="232963"/>
            <a:chOff x="7763256" y="73152"/>
            <a:chExt cx="1178966" cy="232963"/>
          </a:xfrm>
        </p:grpSpPr>
        <p:sp>
          <p:nvSpPr>
            <p:cNvPr id="77" name="Rectangle 64">
              <a:extLst>
                <a:ext uri="{FF2B5EF4-FFF2-40B4-BE49-F238E27FC236}">
                  <a16:creationId xmlns:a16="http://schemas.microsoft.com/office/drawing/2014/main" id="{163DBB78-4E4E-4B2A-B257-CD3C2408AF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Rectangle 66">
              <a:extLst>
                <a:ext uri="{FF2B5EF4-FFF2-40B4-BE49-F238E27FC236}">
                  <a16:creationId xmlns:a16="http://schemas.microsoft.com/office/drawing/2014/main" id="{DD0F509B-05E7-42D0-9A4A-9BBA9ABA47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Rectangle 64">
              <a:extLst>
                <a:ext uri="{FF2B5EF4-FFF2-40B4-BE49-F238E27FC236}">
                  <a16:creationId xmlns:a16="http://schemas.microsoft.com/office/drawing/2014/main" id="{FF4A0A03-6FCB-47AB-A889-ABEAF35DE0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Rectangle 66">
              <a:extLst>
                <a:ext uri="{FF2B5EF4-FFF2-40B4-BE49-F238E27FC236}">
                  <a16:creationId xmlns:a16="http://schemas.microsoft.com/office/drawing/2014/main" id="{8A6A27D1-12E0-4FAD-8C16-8A32A4EF20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Rectangle 64">
              <a:extLst>
                <a:ext uri="{FF2B5EF4-FFF2-40B4-BE49-F238E27FC236}">
                  <a16:creationId xmlns:a16="http://schemas.microsoft.com/office/drawing/2014/main" id="{90BF3193-B4B0-4FDB-9734-8C9FABA532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Rectangle 66">
              <a:extLst>
                <a:ext uri="{FF2B5EF4-FFF2-40B4-BE49-F238E27FC236}">
                  <a16:creationId xmlns:a16="http://schemas.microsoft.com/office/drawing/2014/main" id="{AB0CFE0F-0383-4629-9009-F66B040A16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ectangle 64">
              <a:extLst>
                <a:ext uri="{FF2B5EF4-FFF2-40B4-BE49-F238E27FC236}">
                  <a16:creationId xmlns:a16="http://schemas.microsoft.com/office/drawing/2014/main" id="{5C7EB065-8792-4BDB-9863-6F1BAA3C4B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66">
              <a:extLst>
                <a:ext uri="{FF2B5EF4-FFF2-40B4-BE49-F238E27FC236}">
                  <a16:creationId xmlns:a16="http://schemas.microsoft.com/office/drawing/2014/main" id="{45ACE59D-97B6-4DD1-BB37-12C292F183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64">
              <a:extLst>
                <a:ext uri="{FF2B5EF4-FFF2-40B4-BE49-F238E27FC236}">
                  <a16:creationId xmlns:a16="http://schemas.microsoft.com/office/drawing/2014/main" id="{5F2AAD78-5862-44FE-AB92-AF713D5F1F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ectangle 66">
              <a:extLst>
                <a:ext uri="{FF2B5EF4-FFF2-40B4-BE49-F238E27FC236}">
                  <a16:creationId xmlns:a16="http://schemas.microsoft.com/office/drawing/2014/main" id="{C9BF96B3-92E5-4693-B918-69EDD8FD74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64">
              <a:extLst>
                <a:ext uri="{FF2B5EF4-FFF2-40B4-BE49-F238E27FC236}">
                  <a16:creationId xmlns:a16="http://schemas.microsoft.com/office/drawing/2014/main" id="{5B9B69C3-A82A-4F4F-A3C4-9D2B5AFAD1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Rectangle 66">
              <a:extLst>
                <a:ext uri="{FF2B5EF4-FFF2-40B4-BE49-F238E27FC236}">
                  <a16:creationId xmlns:a16="http://schemas.microsoft.com/office/drawing/2014/main" id="{ED3C38D4-9B11-4F5F-A279-1A30E0CFBC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 64">
              <a:extLst>
                <a:ext uri="{FF2B5EF4-FFF2-40B4-BE49-F238E27FC236}">
                  <a16:creationId xmlns:a16="http://schemas.microsoft.com/office/drawing/2014/main" id="{3100DDA4-8F42-4CB2-8921-3894F7BA05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66">
              <a:extLst>
                <a:ext uri="{FF2B5EF4-FFF2-40B4-BE49-F238E27FC236}">
                  <a16:creationId xmlns:a16="http://schemas.microsoft.com/office/drawing/2014/main" id="{A5936488-9C8D-40DA-BB04-6850F22355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ectangle 64">
              <a:extLst>
                <a:ext uri="{FF2B5EF4-FFF2-40B4-BE49-F238E27FC236}">
                  <a16:creationId xmlns:a16="http://schemas.microsoft.com/office/drawing/2014/main" id="{1B9028EA-A394-4A9A-865A-E02D2D9AF2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ectangle 66">
              <a:extLst>
                <a:ext uri="{FF2B5EF4-FFF2-40B4-BE49-F238E27FC236}">
                  <a16:creationId xmlns:a16="http://schemas.microsoft.com/office/drawing/2014/main" id="{3E802313-55B4-481A-BFD3-000851BC82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Rectangle 64">
              <a:extLst>
                <a:ext uri="{FF2B5EF4-FFF2-40B4-BE49-F238E27FC236}">
                  <a16:creationId xmlns:a16="http://schemas.microsoft.com/office/drawing/2014/main" id="{708829DB-C817-49E6-9A68-CA180E94FB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Rectangle 66">
              <a:extLst>
                <a:ext uri="{FF2B5EF4-FFF2-40B4-BE49-F238E27FC236}">
                  <a16:creationId xmlns:a16="http://schemas.microsoft.com/office/drawing/2014/main" id="{F6D48ED4-3DDF-47BF-87FA-07B83FD955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Rectangle 64">
              <a:extLst>
                <a:ext uri="{FF2B5EF4-FFF2-40B4-BE49-F238E27FC236}">
                  <a16:creationId xmlns:a16="http://schemas.microsoft.com/office/drawing/2014/main" id="{4796464F-801F-4ACF-8CA7-B166D8E422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Rectangle 66">
              <a:extLst>
                <a:ext uri="{FF2B5EF4-FFF2-40B4-BE49-F238E27FC236}">
                  <a16:creationId xmlns:a16="http://schemas.microsoft.com/office/drawing/2014/main" id="{EFBA0710-DB96-4132-8292-1ECBDADD73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594360" y="3155626"/>
                <a:ext cx="3444240" cy="2935176"/>
              </a:xfrm>
            </p:spPr>
            <p:txBody>
              <a:bodyPr vert="horz" lIns="91440" tIns="45720" rIns="91440" bIns="45720" rtlCol="0" anchor="ctr">
                <a:normAutofit lnSpcReduction="10000"/>
              </a:bodyPr>
              <a:lstStyle/>
              <a:p>
                <a:pPr indent="-228600">
                  <a:buFont typeface="Arial" panose="020B0604020202020204" pitchFamily="34" charset="0"/>
                  <a:buChar char="•"/>
                </a:pPr>
                <a:r>
                  <a:rPr lang="en-US" sz="1800" dirty="0">
                    <a:latin typeface="+mn-lt"/>
                    <a:ea typeface="+mn-ea"/>
                  </a:rPr>
                  <a:t>Simple trick: filter with a slightly larger area</a:t>
                </a:r>
              </a:p>
              <a:p>
                <a:pPr lvl="1" indent="-228600">
                  <a:buFont typeface="Arial" panose="020B0604020202020204" pitchFamily="34" charset="0"/>
                  <a:buChar char="•"/>
                </a:pPr>
                <a:r>
                  <a:rPr lang="en-US" sz="1800" dirty="0">
                    <a:latin typeface="+mn-lt"/>
                    <a:ea typeface="+mn-ea"/>
                  </a:rPr>
                  <a:t>average all adjacent pixels</a:t>
                </a:r>
              </a:p>
              <a:p>
                <a:pPr indent="-228600">
                  <a:buFont typeface="Arial" panose="020B0604020202020204" pitchFamily="34" charset="0"/>
                  <a:buChar char="•"/>
                </a:pPr>
                <a:r>
                  <a:rPr lang="en-US" sz="1800" dirty="0">
                    <a:latin typeface="+mn-lt"/>
                    <a:ea typeface="+mn-ea"/>
                  </a:rPr>
                  <a:t>But this is just a 3x3 filter!</a:t>
                </a:r>
              </a:p>
              <a:p>
                <a:pPr indent="-2286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1800" i="1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pt-PT" sz="1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pt-PT" sz="1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pt-PT" sz="1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pt-PT" sz="1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pt-PT" sz="1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pt-PT" sz="1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pt-PT" sz="1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pt-PT" sz="1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pt-PT" sz="1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pt-PT" sz="1800" dirty="0">
                  <a:latin typeface="+mn-lt"/>
                  <a:ea typeface="+mn-ea"/>
                </a:endParaRPr>
              </a:p>
              <a:p>
                <a:pPr indent="-228600">
                  <a:buFont typeface="Arial" panose="020B0604020202020204" pitchFamily="34" charset="0"/>
                  <a:buChar char="•"/>
                </a:pPr>
                <a:r>
                  <a:rPr lang="en-US" sz="1800">
                    <a:latin typeface="+mn-lt"/>
                    <a:ea typeface="+mn-ea"/>
                  </a:rPr>
                  <a:t>Larger filter, more blur.</a:t>
                </a:r>
                <a:endParaRPr lang="en-US" sz="1800" dirty="0">
                  <a:latin typeface="+mn-lt"/>
                  <a:ea typeface="+mn-ea"/>
                </a:endParaRPr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94360" y="3155626"/>
                <a:ext cx="3444240" cy="2935176"/>
              </a:xfrm>
              <a:blipFill>
                <a:blip r:embed="rId2"/>
                <a:stretch>
                  <a:fillRect t="-8316" b="-6445"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Imagem 17" descr="Uma imagem com cão, interior&#10;&#10;Descrição gerada automaticamente">
            <a:extLst>
              <a:ext uri="{FF2B5EF4-FFF2-40B4-BE49-F238E27FC236}">
                <a16:creationId xmlns:a16="http://schemas.microsoft.com/office/drawing/2014/main" id="{B8DABB52-0640-4E93-ADEB-1EC8EE4B743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13" r="6031" b="1"/>
          <a:stretch/>
        </p:blipFill>
        <p:spPr>
          <a:xfrm>
            <a:off x="8489512" y="548277"/>
            <a:ext cx="3566160" cy="5577118"/>
          </a:xfrm>
          <a:prstGeom prst="rect">
            <a:avLst/>
          </a:prstGeom>
        </p:spPr>
      </p:pic>
      <p:pic>
        <p:nvPicPr>
          <p:cNvPr id="20" name="Imagem 19" descr="Uma imagem com cão, interior&#10;&#10;Descrição gerada automaticamente">
            <a:extLst>
              <a:ext uri="{FF2B5EF4-FFF2-40B4-BE49-F238E27FC236}">
                <a16:creationId xmlns:a16="http://schemas.microsoft.com/office/drawing/2014/main" id="{2CC5C945-C85E-47F7-ABC9-4954D770C0C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47" r="6197" b="1"/>
          <a:stretch/>
        </p:blipFill>
        <p:spPr>
          <a:xfrm>
            <a:off x="4790072" y="548277"/>
            <a:ext cx="3566160" cy="5577118"/>
          </a:xfrm>
          <a:prstGeom prst="rect">
            <a:avLst/>
          </a:prstGeom>
        </p:spPr>
      </p:pic>
      <p:sp>
        <p:nvSpPr>
          <p:cNvPr id="148" name="Rectangle 97">
            <a:extLst>
              <a:ext uri="{FF2B5EF4-FFF2-40B4-BE49-F238E27FC236}">
                <a16:creationId xmlns:a16="http://schemas.microsoft.com/office/drawing/2014/main" id="{78907291-9D6D-4740-81DB-441477BCA2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01384"/>
            <a:ext cx="12192000" cy="35661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Leeds_logo_new.png">
            <a:extLst>
              <a:ext uri="{FF2B5EF4-FFF2-40B4-BE49-F238E27FC236}">
                <a16:creationId xmlns:a16="http://schemas.microsoft.com/office/drawing/2014/main" id="{436FA395-CE80-4AC2-988F-622A06DAC085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9409323" y="5670296"/>
            <a:ext cx="2782677" cy="1201810"/>
          </a:xfrm>
          <a:prstGeom prst="rect">
            <a:avLst/>
          </a:prstGeom>
          <a:ln w="12700">
            <a:miter lim="400000"/>
          </a:ln>
        </p:spPr>
      </p:pic>
      <p:sp>
        <p:nvSpPr>
          <p:cNvPr id="31" name="Shape 3">
            <a:extLst>
              <a:ext uri="{FF2B5EF4-FFF2-40B4-BE49-F238E27FC236}">
                <a16:creationId xmlns:a16="http://schemas.microsoft.com/office/drawing/2014/main" id="{39888F05-8D6C-4D98-B0B1-B68CDD191C67}"/>
              </a:ext>
            </a:extLst>
          </p:cNvPr>
          <p:cNvSpPr/>
          <p:nvPr/>
        </p:nvSpPr>
        <p:spPr>
          <a:xfrm>
            <a:off x="-14514" y="6523147"/>
            <a:ext cx="5774379" cy="352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>
            <a:spAutoFit/>
          </a:bodyPr>
          <a:lstStyle>
            <a:lvl1pPr>
              <a:lnSpc>
                <a:spcPts val="2100"/>
              </a:lnSpc>
              <a:tabLst>
                <a:tab pos="1066800" algn="l"/>
              </a:tabLst>
              <a:defRPr sz="1800">
                <a:latin typeface="+mn-lt"/>
                <a:ea typeface="+mn-ea"/>
                <a:cs typeface="+mn-cs"/>
                <a:sym typeface="Palatino"/>
              </a:defRPr>
            </a:lvl1pPr>
          </a:lstStyle>
          <a:p>
            <a:r>
              <a:rPr lang="en-GB" sz="1400" dirty="0">
                <a:solidFill>
                  <a:schemeClr val="bg1"/>
                </a:solidFill>
                <a:latin typeface="Palatino Linotype" panose="02040502050505030304" pitchFamily="18" charset="0"/>
              </a:rPr>
              <a:t>COMP 5812M: Foundations of Modelling &amp; Rendering</a:t>
            </a:r>
            <a:endParaRPr sz="1400" dirty="0">
              <a:solidFill>
                <a:schemeClr val="bg1"/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4538631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29AB4A-2693-4E75-B782-B2F3E27845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Agenda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A91168B4-15B7-4860-87BE-94668B2A3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PT" dirty="0" err="1"/>
              <a:t>Images</a:t>
            </a:r>
            <a:endParaRPr lang="pt-PT" dirty="0"/>
          </a:p>
          <a:p>
            <a:r>
              <a:rPr lang="pt-PT" dirty="0" err="1"/>
              <a:t>Sampling</a:t>
            </a:r>
            <a:endParaRPr lang="pt-PT" dirty="0"/>
          </a:p>
          <a:p>
            <a:r>
              <a:rPr lang="pt-PT" dirty="0" err="1"/>
              <a:t>Filtering</a:t>
            </a:r>
            <a:endParaRPr lang="pt-PT" dirty="0"/>
          </a:p>
          <a:p>
            <a:r>
              <a:rPr lang="pt-PT" dirty="0"/>
              <a:t>FFT</a:t>
            </a:r>
          </a:p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3278113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1575" y="3021766"/>
            <a:ext cx="10698480" cy="1014392"/>
          </a:xfrm>
        </p:spPr>
        <p:txBody>
          <a:bodyPr/>
          <a:lstStyle/>
          <a:p>
            <a:r>
              <a:rPr lang="en-US" dirty="0"/>
              <a:t>Sampling Theory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0" y="860367"/>
            <a:ext cx="5864920" cy="5137266"/>
          </a:xfrm>
        </p:spPr>
        <p:txBody>
          <a:bodyPr/>
          <a:lstStyle/>
          <a:p>
            <a:r>
              <a:rPr lang="en-US" dirty="0"/>
              <a:t>The next piece of the puzzle</a:t>
            </a:r>
          </a:p>
          <a:p>
            <a:r>
              <a:rPr lang="en-US" dirty="0"/>
              <a:t>Treats the image like an electrical signal</a:t>
            </a:r>
          </a:p>
          <a:p>
            <a:r>
              <a:rPr lang="en-US" dirty="0"/>
              <a:t>Or an audio signal</a:t>
            </a:r>
          </a:p>
          <a:p>
            <a:r>
              <a:rPr lang="en-US" dirty="0"/>
              <a:t>Breaks it down into </a:t>
            </a:r>
            <a:r>
              <a:rPr lang="en-US" i="1" dirty="0"/>
              <a:t>frequencies</a:t>
            </a:r>
            <a:endParaRPr lang="en-US" dirty="0"/>
          </a:p>
          <a:p>
            <a:pPr lvl="1"/>
            <a:r>
              <a:rPr lang="en-US" dirty="0"/>
              <a:t>i.e. how rapidly it changes</a:t>
            </a:r>
          </a:p>
          <a:p>
            <a:r>
              <a:rPr lang="en-US" dirty="0"/>
              <a:t>Expressed with Fourier analysis</a:t>
            </a:r>
          </a:p>
        </p:txBody>
      </p:sp>
    </p:spTree>
    <p:extLst>
      <p:ext uri="{BB962C8B-B14F-4D97-AF65-F5344CB8AC3E}">
        <p14:creationId xmlns:p14="http://schemas.microsoft.com/office/powerpoint/2010/main" val="682783937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Fourier Analysis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0266" y="1159423"/>
            <a:ext cx="8876109" cy="2518172"/>
          </a:xfrm>
        </p:spPr>
        <p:txBody>
          <a:bodyPr/>
          <a:lstStyle/>
          <a:p>
            <a:r>
              <a:rPr lang="en-US" dirty="0"/>
              <a:t>Any </a:t>
            </a:r>
            <a:r>
              <a:rPr lang="en-US" i="1" dirty="0"/>
              <a:t>periodic</a:t>
            </a:r>
            <a:r>
              <a:rPr lang="en-US" dirty="0"/>
              <a:t> function can be broken down</a:t>
            </a:r>
          </a:p>
          <a:p>
            <a:r>
              <a:rPr lang="en-US" dirty="0"/>
              <a:t>Into a sum of sines &amp; cosines</a:t>
            </a:r>
          </a:p>
          <a:p>
            <a:r>
              <a:rPr lang="en-US" dirty="0"/>
              <a:t>In the complex plane</a:t>
            </a:r>
          </a:p>
          <a:p>
            <a:r>
              <a:rPr lang="en-US" dirty="0"/>
              <a:t>Based on our samples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0333" y="2649483"/>
            <a:ext cx="3887384" cy="76877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3915" y="209523"/>
            <a:ext cx="2330648" cy="2339578"/>
          </a:xfrm>
          <a:prstGeom prst="rect">
            <a:avLst/>
          </a:prstGeom>
        </p:spPr>
      </p:pic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B1DCA34D-06A8-4ABC-BF26-90261B6DF44B}"/>
              </a:ext>
            </a:extLst>
          </p:cNvPr>
          <p:cNvSpPr txBox="1">
            <a:spLocks/>
          </p:cNvSpPr>
          <p:nvPr/>
        </p:nvSpPr>
        <p:spPr>
          <a:xfrm>
            <a:off x="170364" y="3677595"/>
            <a:ext cx="5742315" cy="12680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marL="516538" indent="-337951" algn="l" defTabSz="914400" rtl="0" eaLnBrk="1" latinLnBrk="0" hangingPunct="1">
              <a:lnSpc>
                <a:spcPct val="90000"/>
              </a:lnSpc>
              <a:spcBef>
                <a:spcPts val="1828"/>
              </a:spcBef>
              <a:buSzPct val="171429"/>
              <a:buFont typeface="Gill Sans"/>
              <a:buChar char="•"/>
              <a:tabLst>
                <a:tab pos="1116171" algn="l"/>
              </a:tabLst>
              <a:defRPr sz="2800" kern="12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defRPr>
            </a:lvl1pPr>
            <a:lvl2pPr marL="766560" indent="-337951" algn="l" defTabSz="914400" rtl="0" eaLnBrk="1" latinLnBrk="0" hangingPunct="1">
              <a:lnSpc>
                <a:spcPct val="90000"/>
              </a:lnSpc>
              <a:spcBef>
                <a:spcPts val="1828"/>
              </a:spcBef>
              <a:buSzPct val="171429"/>
              <a:buFont typeface="Gill Sans"/>
              <a:buChar char="•"/>
              <a:tabLst>
                <a:tab pos="1437629" algn="l"/>
              </a:tabLst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defRPr>
            </a:lvl2pPr>
            <a:lvl3pPr marL="1007653" indent="-337951" algn="l" defTabSz="914400" rtl="0" eaLnBrk="1" latinLnBrk="0" hangingPunct="1">
              <a:lnSpc>
                <a:spcPct val="90000"/>
              </a:lnSpc>
              <a:spcBef>
                <a:spcPts val="1828"/>
              </a:spcBef>
              <a:buSzPct val="171429"/>
              <a:buFont typeface="Gill Sans"/>
              <a:buChar char="•"/>
              <a:tabLst>
                <a:tab pos="1741227" algn="l"/>
              </a:tabLst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defRPr>
            </a:lvl3pPr>
            <a:lvl4pPr marL="1248746" indent="-337951" algn="l" defTabSz="914400" rtl="0" eaLnBrk="1" latinLnBrk="0" hangingPunct="1">
              <a:lnSpc>
                <a:spcPct val="90000"/>
              </a:lnSpc>
              <a:spcBef>
                <a:spcPts val="1828"/>
              </a:spcBef>
              <a:buSzPct val="171429"/>
              <a:buFont typeface="Gill Sans"/>
              <a:buChar char="•"/>
              <a:tabLst>
                <a:tab pos="2053755" algn="l"/>
              </a:tabLst>
              <a:defRPr sz="1800" kern="12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defRPr>
            </a:lvl4pPr>
            <a:lvl5pPr marL="1498769" indent="-337951" algn="l" defTabSz="914400" rtl="0" eaLnBrk="1" latinLnBrk="0" hangingPunct="1">
              <a:lnSpc>
                <a:spcPct val="90000"/>
              </a:lnSpc>
              <a:spcBef>
                <a:spcPts val="1828"/>
              </a:spcBef>
              <a:buSzPct val="171429"/>
              <a:buFont typeface="Gill Sans"/>
              <a:buChar char="•"/>
              <a:tabLst>
                <a:tab pos="2375212" algn="l"/>
              </a:tabLst>
              <a:defRPr sz="1800" kern="12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We will have to assume a </a:t>
            </a:r>
            <a:r>
              <a:rPr lang="en-US" i="1" dirty="0"/>
              <a:t>band limit</a:t>
            </a:r>
            <a:endParaRPr lang="en-US" dirty="0"/>
          </a:p>
          <a:p>
            <a:r>
              <a:rPr lang="en-US" dirty="0"/>
              <a:t>I.e. a maximum spatial frequency</a:t>
            </a:r>
          </a:p>
        </p:txBody>
      </p:sp>
      <p:grpSp>
        <p:nvGrpSpPr>
          <p:cNvPr id="7" name="Group 5">
            <a:extLst>
              <a:ext uri="{FF2B5EF4-FFF2-40B4-BE49-F238E27FC236}">
                <a16:creationId xmlns:a16="http://schemas.microsoft.com/office/drawing/2014/main" id="{CF923B17-2BE1-4EBC-BBC9-42F31600B796}"/>
              </a:ext>
            </a:extLst>
          </p:cNvPr>
          <p:cNvGrpSpPr/>
          <p:nvPr/>
        </p:nvGrpSpPr>
        <p:grpSpPr>
          <a:xfrm>
            <a:off x="6096000" y="3557361"/>
            <a:ext cx="5956102" cy="2473523"/>
            <a:chOff x="2413000" y="2124075"/>
            <a:chExt cx="8470900" cy="3517900"/>
          </a:xfrm>
        </p:grpSpPr>
        <p:pic>
          <p:nvPicPr>
            <p:cNvPr id="8" name="Picture 3">
              <a:extLst>
                <a:ext uri="{FF2B5EF4-FFF2-40B4-BE49-F238E27FC236}">
                  <a16:creationId xmlns:a16="http://schemas.microsoft.com/office/drawing/2014/main" id="{A920D635-C8B9-4CC0-BFA3-D7EDD3A7BEF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413000" y="2124075"/>
              <a:ext cx="3378200" cy="3517900"/>
            </a:xfrm>
            <a:prstGeom prst="rect">
              <a:avLst/>
            </a:prstGeom>
          </p:spPr>
        </p:pic>
        <p:pic>
          <p:nvPicPr>
            <p:cNvPr id="9" name="Picture 4">
              <a:extLst>
                <a:ext uri="{FF2B5EF4-FFF2-40B4-BE49-F238E27FC236}">
                  <a16:creationId xmlns:a16="http://schemas.microsoft.com/office/drawing/2014/main" id="{5E0AF522-9D59-4509-BFDA-BBF97742D75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569200" y="2124075"/>
              <a:ext cx="3314700" cy="3416300"/>
            </a:xfrm>
            <a:prstGeom prst="rect">
              <a:avLst/>
            </a:prstGeom>
          </p:spPr>
        </p:pic>
      </p:grpSp>
      <p:sp>
        <p:nvSpPr>
          <p:cNvPr id="10" name="TextBox 7">
            <a:extLst>
              <a:ext uri="{FF2B5EF4-FFF2-40B4-BE49-F238E27FC236}">
                <a16:creationId xmlns:a16="http://schemas.microsoft.com/office/drawing/2014/main" id="{D56D4D40-3DCD-4240-9F21-D85CF5B07F37}"/>
              </a:ext>
            </a:extLst>
          </p:cNvPr>
          <p:cNvSpPr txBox="1"/>
          <p:nvPr/>
        </p:nvSpPr>
        <p:spPr>
          <a:xfrm>
            <a:off x="7131042" y="6010723"/>
            <a:ext cx="900889" cy="5081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5719" tIns="35719" rIns="35719" bIns="35719" numCol="1" spcCol="38100" rtlCol="0" anchor="ctr">
            <a:spAutoFit/>
          </a:bodyPr>
          <a:lstStyle/>
          <a:p>
            <a:pPr algn="ctr" defTabSz="410751" hangingPunct="0">
              <a:lnSpc>
                <a:spcPts val="3375"/>
              </a:lnSpc>
              <a:tabLst>
                <a:tab pos="750067" algn="l"/>
              </a:tabLst>
            </a:pPr>
            <a:r>
              <a:rPr lang="en-US" sz="1600" dirty="0">
                <a:latin typeface="Palatino Linotype" charset="0"/>
              </a:rPr>
              <a:t>y = </a:t>
            </a:r>
            <a:r>
              <a:rPr lang="en-US" sz="1600" dirty="0">
                <a:solidFill>
                  <a:srgbClr val="000000"/>
                </a:solidFill>
                <a:latin typeface="Palatino Linotype" charset="0"/>
                <a:ea typeface="Gill Sans"/>
                <a:cs typeface="Gill Sans"/>
                <a:sym typeface="Gill Sans"/>
              </a:rPr>
              <a:t>sin(x)</a:t>
            </a:r>
          </a:p>
        </p:txBody>
      </p:sp>
      <p:sp>
        <p:nvSpPr>
          <p:cNvPr id="11" name="TextBox 8">
            <a:extLst>
              <a:ext uri="{FF2B5EF4-FFF2-40B4-BE49-F238E27FC236}">
                <a16:creationId xmlns:a16="http://schemas.microsoft.com/office/drawing/2014/main" id="{67A972E3-F919-4F31-843B-E12F6FD48BBE}"/>
              </a:ext>
            </a:extLst>
          </p:cNvPr>
          <p:cNvSpPr txBox="1"/>
          <p:nvPr/>
        </p:nvSpPr>
        <p:spPr>
          <a:xfrm>
            <a:off x="10249513" y="5833631"/>
            <a:ext cx="1106073" cy="5081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5719" tIns="35719" rIns="35719" bIns="35719" numCol="1" spcCol="38100" rtlCol="0" anchor="ctr">
            <a:spAutoFit/>
          </a:bodyPr>
          <a:lstStyle/>
          <a:p>
            <a:pPr algn="ctr" defTabSz="410751" hangingPunct="0">
              <a:lnSpc>
                <a:spcPts val="3375"/>
              </a:lnSpc>
              <a:tabLst>
                <a:tab pos="750067" algn="l"/>
              </a:tabLst>
            </a:pPr>
            <a:r>
              <a:rPr lang="en-US" sz="1600" dirty="0">
                <a:latin typeface="Palatino Linotype" charset="0"/>
              </a:rPr>
              <a:t>y = </a:t>
            </a:r>
            <a:r>
              <a:rPr lang="en-US" sz="1600" dirty="0">
                <a:solidFill>
                  <a:srgbClr val="000000"/>
                </a:solidFill>
                <a:latin typeface="Palatino Linotype" charset="0"/>
                <a:ea typeface="Gill Sans"/>
                <a:cs typeface="Gill Sans"/>
                <a:sym typeface="Gill Sans"/>
              </a:rPr>
              <a:t>sin(11x)</a:t>
            </a:r>
          </a:p>
        </p:txBody>
      </p:sp>
    </p:spTree>
    <p:extLst>
      <p:ext uri="{BB962C8B-B14F-4D97-AF65-F5344CB8AC3E}">
        <p14:creationId xmlns:p14="http://schemas.microsoft.com/office/powerpoint/2010/main" val="1665787659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893" y="-75902"/>
            <a:ext cx="10698480" cy="1014392"/>
          </a:xfrm>
        </p:spPr>
        <p:txBody>
          <a:bodyPr/>
          <a:lstStyle/>
          <a:p>
            <a:r>
              <a:rPr lang="en-US" dirty="0"/>
              <a:t>How can we see that in images?</a:t>
            </a:r>
          </a:p>
        </p:txBody>
      </p:sp>
      <p:sp>
        <p:nvSpPr>
          <p:cNvPr id="10" name="Marcador de Posição do Texto 9">
            <a:extLst>
              <a:ext uri="{FF2B5EF4-FFF2-40B4-BE49-F238E27FC236}">
                <a16:creationId xmlns:a16="http://schemas.microsoft.com/office/drawing/2014/main" id="{DCB1513D-7460-4325-9129-F4BA5355F1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7383" y="1764872"/>
            <a:ext cx="4594875" cy="4019687"/>
          </a:xfrm>
        </p:spPr>
        <p:txBody>
          <a:bodyPr>
            <a:normAutofit fontScale="92500" lnSpcReduction="20000"/>
          </a:bodyPr>
          <a:lstStyle/>
          <a:p>
            <a:r>
              <a:rPr lang="pt-PT" dirty="0" err="1"/>
              <a:t>Each</a:t>
            </a:r>
            <a:r>
              <a:rPr lang="pt-PT" dirty="0"/>
              <a:t> pixel </a:t>
            </a:r>
            <a:r>
              <a:rPr lang="pt-PT" dirty="0" err="1"/>
              <a:t>is</a:t>
            </a:r>
            <a:r>
              <a:rPr lang="pt-PT" dirty="0"/>
              <a:t> a sample </a:t>
            </a:r>
            <a:r>
              <a:rPr lang="pt-PT" dirty="0" err="1"/>
              <a:t>of</a:t>
            </a:r>
            <a:r>
              <a:rPr lang="pt-PT" dirty="0"/>
              <a:t> </a:t>
            </a:r>
            <a:r>
              <a:rPr lang="pt-PT" dirty="0" err="1"/>
              <a:t>your</a:t>
            </a:r>
            <a:r>
              <a:rPr lang="pt-PT" dirty="0"/>
              <a:t> </a:t>
            </a:r>
            <a:r>
              <a:rPr lang="pt-PT" dirty="0" err="1"/>
              <a:t>signal</a:t>
            </a:r>
            <a:endParaRPr lang="pt-PT" dirty="0"/>
          </a:p>
          <a:p>
            <a:r>
              <a:rPr lang="pt-PT" dirty="0" err="1"/>
              <a:t>Low</a:t>
            </a:r>
            <a:r>
              <a:rPr lang="pt-PT" dirty="0"/>
              <a:t> </a:t>
            </a:r>
            <a:r>
              <a:rPr lang="pt-PT" dirty="0" err="1"/>
              <a:t>resolution</a:t>
            </a:r>
            <a:r>
              <a:rPr lang="pt-PT" dirty="0"/>
              <a:t> </a:t>
            </a:r>
            <a:r>
              <a:rPr lang="pt-PT" dirty="0" err="1"/>
              <a:t>images</a:t>
            </a:r>
            <a:r>
              <a:rPr lang="pt-PT" dirty="0"/>
              <a:t>:</a:t>
            </a:r>
          </a:p>
          <a:p>
            <a:pPr lvl="1"/>
            <a:r>
              <a:rPr lang="pt-PT" dirty="0"/>
              <a:t> </a:t>
            </a:r>
            <a:r>
              <a:rPr lang="pt-PT" dirty="0" err="1"/>
              <a:t>band</a:t>
            </a:r>
            <a:r>
              <a:rPr lang="pt-PT" dirty="0"/>
              <a:t> </a:t>
            </a:r>
            <a:r>
              <a:rPr lang="pt-PT" dirty="0" err="1"/>
              <a:t>limited</a:t>
            </a:r>
            <a:r>
              <a:rPr lang="pt-PT" dirty="0"/>
              <a:t> to </a:t>
            </a:r>
            <a:r>
              <a:rPr lang="pt-PT" dirty="0" err="1"/>
              <a:t>low</a:t>
            </a:r>
            <a:r>
              <a:rPr lang="pt-PT" dirty="0"/>
              <a:t> </a:t>
            </a:r>
            <a:r>
              <a:rPr lang="pt-PT" dirty="0" err="1"/>
              <a:t>frequencies</a:t>
            </a:r>
            <a:endParaRPr lang="pt-PT" dirty="0"/>
          </a:p>
          <a:p>
            <a:r>
              <a:rPr lang="pt-PT" dirty="0" err="1"/>
              <a:t>High</a:t>
            </a:r>
            <a:r>
              <a:rPr lang="pt-PT" dirty="0"/>
              <a:t> </a:t>
            </a:r>
            <a:r>
              <a:rPr lang="pt-PT" dirty="0" err="1"/>
              <a:t>resolution</a:t>
            </a:r>
            <a:r>
              <a:rPr lang="pt-PT" dirty="0"/>
              <a:t> </a:t>
            </a:r>
            <a:r>
              <a:rPr lang="pt-PT" dirty="0" err="1"/>
              <a:t>images</a:t>
            </a:r>
            <a:r>
              <a:rPr lang="pt-PT" dirty="0"/>
              <a:t>:</a:t>
            </a:r>
          </a:p>
          <a:p>
            <a:pPr lvl="1"/>
            <a:r>
              <a:rPr lang="pt-PT" dirty="0" err="1"/>
              <a:t>Low</a:t>
            </a:r>
            <a:r>
              <a:rPr lang="pt-PT" dirty="0"/>
              <a:t> </a:t>
            </a:r>
            <a:r>
              <a:rPr lang="pt-PT" dirty="0" err="1"/>
              <a:t>frequency</a:t>
            </a:r>
            <a:r>
              <a:rPr lang="pt-PT" dirty="0"/>
              <a:t> </a:t>
            </a:r>
            <a:r>
              <a:rPr lang="pt-PT" dirty="0" err="1"/>
              <a:t>changes</a:t>
            </a:r>
            <a:r>
              <a:rPr lang="pt-PT" dirty="0"/>
              <a:t> </a:t>
            </a:r>
            <a:r>
              <a:rPr lang="pt-PT" dirty="0" err="1"/>
              <a:t>happen</a:t>
            </a:r>
            <a:r>
              <a:rPr lang="pt-PT" dirty="0"/>
              <a:t> </a:t>
            </a:r>
            <a:r>
              <a:rPr lang="pt-PT" dirty="0" err="1"/>
              <a:t>over</a:t>
            </a:r>
            <a:r>
              <a:rPr lang="pt-PT" dirty="0"/>
              <a:t> </a:t>
            </a:r>
            <a:r>
              <a:rPr lang="pt-PT" dirty="0" err="1"/>
              <a:t>several</a:t>
            </a:r>
            <a:r>
              <a:rPr lang="pt-PT" dirty="0"/>
              <a:t> pixels</a:t>
            </a:r>
          </a:p>
          <a:p>
            <a:pPr lvl="1"/>
            <a:r>
              <a:rPr lang="pt-PT" dirty="0" err="1"/>
              <a:t>High</a:t>
            </a:r>
            <a:r>
              <a:rPr lang="pt-PT" dirty="0"/>
              <a:t> </a:t>
            </a:r>
            <a:r>
              <a:rPr lang="pt-PT" dirty="0" err="1"/>
              <a:t>frequency</a:t>
            </a:r>
            <a:r>
              <a:rPr lang="pt-PT" dirty="0"/>
              <a:t> </a:t>
            </a:r>
            <a:r>
              <a:rPr lang="pt-PT" dirty="0" err="1"/>
              <a:t>changes</a:t>
            </a:r>
            <a:r>
              <a:rPr lang="pt-PT" dirty="0"/>
              <a:t> </a:t>
            </a:r>
            <a:r>
              <a:rPr lang="pt-PT" dirty="0" err="1"/>
              <a:t>happen</a:t>
            </a:r>
            <a:r>
              <a:rPr lang="pt-PT" dirty="0"/>
              <a:t> </a:t>
            </a:r>
            <a:r>
              <a:rPr lang="pt-PT" dirty="0" err="1"/>
              <a:t>over</a:t>
            </a:r>
            <a:r>
              <a:rPr lang="pt-PT" dirty="0"/>
              <a:t> </a:t>
            </a:r>
            <a:r>
              <a:rPr lang="pt-PT" dirty="0" err="1"/>
              <a:t>fewer</a:t>
            </a:r>
            <a:r>
              <a:rPr lang="pt-PT" dirty="0"/>
              <a:t> pixels</a:t>
            </a:r>
          </a:p>
          <a:p>
            <a:pPr marL="428609" lvl="1" indent="0">
              <a:buNone/>
            </a:pPr>
            <a:endParaRPr lang="pt-PT" dirty="0"/>
          </a:p>
          <a:p>
            <a:pPr lvl="1"/>
            <a:endParaRPr lang="pt-PT" dirty="0"/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A9DA448B-93F0-4930-BDD2-BB775E05FC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203" y="1073441"/>
            <a:ext cx="5015538" cy="5015538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615CF2A5-A4D0-4448-AC62-66769122E5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7938" y="4579156"/>
            <a:ext cx="1509823" cy="1509823"/>
          </a:xfrm>
          <a:prstGeom prst="rect">
            <a:avLst/>
          </a:prstGeom>
        </p:spPr>
      </p:pic>
      <p:cxnSp>
        <p:nvCxnSpPr>
          <p:cNvPr id="20" name="Conexão: Ângulo Reto 19">
            <a:extLst>
              <a:ext uri="{FF2B5EF4-FFF2-40B4-BE49-F238E27FC236}">
                <a16:creationId xmlns:a16="http://schemas.microsoft.com/office/drawing/2014/main" id="{8BC38CB3-3A88-44B5-A344-61B699AF5B9F}"/>
              </a:ext>
            </a:extLst>
          </p:cNvPr>
          <p:cNvCxnSpPr>
            <a:stCxn id="16" idx="3"/>
            <a:endCxn id="18" idx="0"/>
          </p:cNvCxnSpPr>
          <p:nvPr/>
        </p:nvCxnSpPr>
        <p:spPr>
          <a:xfrm>
            <a:off x="9690741" y="3581210"/>
            <a:ext cx="1022109" cy="997946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E233180D-A054-43F0-B729-0C196D103DB8}"/>
              </a:ext>
            </a:extLst>
          </p:cNvPr>
          <p:cNvSpPr txBox="1"/>
          <p:nvPr/>
        </p:nvSpPr>
        <p:spPr>
          <a:xfrm>
            <a:off x="9957938" y="3092124"/>
            <a:ext cx="1819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3x </a:t>
            </a:r>
            <a:r>
              <a:rPr lang="pt-PT" dirty="0" err="1"/>
              <a:t>downscale</a:t>
            </a:r>
            <a:endParaRPr lang="pt-PT" dirty="0"/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E6F8E1A3-5892-41DE-B939-387D665D3079}"/>
              </a:ext>
            </a:extLst>
          </p:cNvPr>
          <p:cNvSpPr txBox="1"/>
          <p:nvPr/>
        </p:nvSpPr>
        <p:spPr>
          <a:xfrm>
            <a:off x="9883419" y="6088979"/>
            <a:ext cx="1819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 err="1"/>
              <a:t>Seems</a:t>
            </a:r>
            <a:r>
              <a:rPr lang="pt-PT" dirty="0"/>
              <a:t> </a:t>
            </a:r>
            <a:r>
              <a:rPr lang="pt-PT" dirty="0" err="1"/>
              <a:t>uniform</a:t>
            </a:r>
            <a:r>
              <a:rPr lang="pt-PT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739702989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60D05D2D-CB6A-431B-BE4A-2A7FCC9FA2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1256"/>
            <a:ext cx="12192000" cy="6869256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ounded Rectangle 5">
            <a:extLst>
              <a:ext uri="{FF2B5EF4-FFF2-40B4-BE49-F238E27FC236}">
                <a16:creationId xmlns:a16="http://schemas.microsoft.com/office/drawing/2014/main" id="{E84CD6E5-269B-4A44-867D-78DBB4DFF7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120" y="990600"/>
            <a:ext cx="10271760" cy="430530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1433F144-C4C7-4B9A-B20B-7276AAD224A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82" r="-2" b="13416"/>
          <a:stretch/>
        </p:blipFill>
        <p:spPr>
          <a:xfrm>
            <a:off x="1281113" y="1381125"/>
            <a:ext cx="4781550" cy="3521075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5250D68D-BBDC-44C9-A858-4644F5008333}"/>
              </a:ext>
            </a:extLst>
          </p:cNvPr>
          <p:cNvSpPr txBox="1"/>
          <p:nvPr/>
        </p:nvSpPr>
        <p:spPr>
          <a:xfrm>
            <a:off x="1281113" y="4198938"/>
            <a:ext cx="4781550" cy="704850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pt-PT" sz="2400" dirty="0" err="1">
                <a:solidFill>
                  <a:srgbClr val="FFFFFF"/>
                </a:solidFill>
              </a:rPr>
              <a:t>Low</a:t>
            </a:r>
            <a:r>
              <a:rPr lang="pt-PT" sz="2400" dirty="0">
                <a:solidFill>
                  <a:srgbClr val="FFFFFF"/>
                </a:solidFill>
              </a:rPr>
              <a:t> </a:t>
            </a:r>
            <a:r>
              <a:rPr lang="pt-PT" sz="2400" dirty="0" err="1">
                <a:solidFill>
                  <a:srgbClr val="FFFFFF"/>
                </a:solidFill>
              </a:rPr>
              <a:t>frequency</a:t>
            </a:r>
            <a:endParaRPr lang="pt-PT" sz="2400" dirty="0">
              <a:solidFill>
                <a:srgbClr val="FFFFFF"/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BAD91AD-FDE9-42E8-91FB-190374562FA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988" r="-2" b="-2"/>
          <a:stretch/>
        </p:blipFill>
        <p:spPr>
          <a:xfrm>
            <a:off x="6127750" y="1381125"/>
            <a:ext cx="4781550" cy="3521075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A8CB182B-56A0-4909-8F93-9086521A12E9}"/>
              </a:ext>
            </a:extLst>
          </p:cNvPr>
          <p:cNvSpPr txBox="1"/>
          <p:nvPr/>
        </p:nvSpPr>
        <p:spPr>
          <a:xfrm>
            <a:off x="6127750" y="4198938"/>
            <a:ext cx="4781550" cy="704850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pt-PT" sz="2400" dirty="0" err="1">
                <a:solidFill>
                  <a:srgbClr val="FFFFFF"/>
                </a:solidFill>
              </a:rPr>
              <a:t>High</a:t>
            </a:r>
            <a:r>
              <a:rPr lang="pt-PT" sz="2400" dirty="0">
                <a:solidFill>
                  <a:srgbClr val="FFFFFF"/>
                </a:solidFill>
              </a:rPr>
              <a:t> </a:t>
            </a:r>
            <a:r>
              <a:rPr lang="pt-PT" sz="2400" dirty="0" err="1">
                <a:solidFill>
                  <a:srgbClr val="FFFFFF"/>
                </a:solidFill>
              </a:rPr>
              <a:t>frequency</a:t>
            </a:r>
            <a:endParaRPr lang="pt-PT" sz="2400" dirty="0">
              <a:solidFill>
                <a:srgbClr val="FFFFFF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F582B6F-1984-4D47-A2FA-BF7BF4F67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5419725"/>
            <a:ext cx="10271760" cy="93662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Example (Perlin noise)</a:t>
            </a:r>
          </a:p>
        </p:txBody>
      </p:sp>
    </p:spTree>
    <p:extLst>
      <p:ext uri="{BB962C8B-B14F-4D97-AF65-F5344CB8AC3E}">
        <p14:creationId xmlns:p14="http://schemas.microsoft.com/office/powerpoint/2010/main" val="4278286036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388" y="2921804"/>
            <a:ext cx="10698480" cy="1014392"/>
          </a:xfrm>
        </p:spPr>
        <p:txBody>
          <a:bodyPr/>
          <a:lstStyle/>
          <a:p>
            <a:r>
              <a:rPr lang="en-US" dirty="0"/>
              <a:t>Fourier Transform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5134635" y="1059041"/>
                <a:ext cx="10698480" cy="5137266"/>
              </a:xfrm>
            </p:spPr>
            <p:txBody>
              <a:bodyPr/>
              <a:lstStyle/>
              <a:p>
                <a:r>
                  <a:rPr lang="en-US" dirty="0"/>
                  <a:t>Rewrites our function</a:t>
                </a:r>
              </a:p>
              <a:p>
                <a:pPr lvl="1"/>
                <a:r>
                  <a:rPr lang="en-US" dirty="0"/>
                  <a:t>from a function of x</a:t>
                </a:r>
              </a:p>
              <a:p>
                <a:pPr lvl="1"/>
                <a:r>
                  <a:rPr lang="en-US" dirty="0"/>
                  <a:t>to a function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𝜉</m:t>
                    </m:r>
                  </m:oMath>
                </a14:m>
                <a:r>
                  <a:rPr lang="en-US" dirty="0"/>
                  <a:t>: spatial frequency</a:t>
                </a:r>
              </a:p>
              <a:p>
                <a:r>
                  <a:rPr lang="en-US" dirty="0"/>
                  <a:t>Expressed as samples: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actually a complex number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>
                            <a:latin typeface="Cambria Math" charset="0"/>
                          </a:rPr>
                          <m:t>𝑎</m:t>
                        </m:r>
                      </m:e>
                      <m:sub>
                        <m:r>
                          <a:rPr lang="en-GB" b="0" i="1">
                            <a:latin typeface="Cambria Math" charset="0"/>
                          </a:rPr>
                          <m:t>𝑘</m:t>
                        </m:r>
                      </m:sub>
                    </m:sSub>
                    <m:r>
                      <a:rPr lang="en-GB" b="0" i="1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GB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>
                            <a:latin typeface="Cambria Math" charset="0"/>
                          </a:rPr>
                          <m:t>𝑏</m:t>
                        </m:r>
                      </m:e>
                      <m:sub>
                        <m:r>
                          <a:rPr lang="en-GB" b="0" i="1">
                            <a:latin typeface="Cambria Math" charset="0"/>
                          </a:rPr>
                          <m:t>𝑘</m:t>
                        </m:r>
                      </m:sub>
                    </m:sSub>
                    <m:r>
                      <a:rPr lang="en-GB" b="0" i="1">
                        <a:latin typeface="Cambria Math" charset="0"/>
                      </a:rPr>
                      <m:t>𝑖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134635" y="1059041"/>
                <a:ext cx="10698480" cy="5137266"/>
              </a:xfrm>
              <a:blipFill>
                <a:blip r:embed="rId2"/>
                <a:stretch>
                  <a:fillRect l="-969" t="-3444" b="-3325"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2747" y="3748839"/>
            <a:ext cx="5255121" cy="68758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4366" y="4675968"/>
            <a:ext cx="5263502" cy="700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457217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Frequency Filtering: 1D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382" y="2337815"/>
            <a:ext cx="2419945" cy="182165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7980" y="2348122"/>
            <a:ext cx="2419945" cy="182165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70437" y="4265024"/>
            <a:ext cx="1567738" cy="5081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5719" tIns="35719" rIns="35719" bIns="35719" numCol="1" spcCol="38100" rtlCol="0" anchor="ctr">
            <a:spAutoFit/>
          </a:bodyPr>
          <a:lstStyle/>
          <a:p>
            <a:pPr algn="ctr" defTabSz="410751" hangingPunct="0">
              <a:lnSpc>
                <a:spcPts val="3375"/>
              </a:lnSpc>
              <a:tabLst>
                <a:tab pos="750067" algn="l"/>
              </a:tabLst>
            </a:pPr>
            <a:r>
              <a:rPr lang="en-US" sz="2812">
                <a:solidFill>
                  <a:srgbClr val="000000"/>
                </a:solidFill>
                <a:latin typeface="Palatino Linotype" charset="0"/>
                <a:ea typeface="Gill Sans"/>
                <a:cs typeface="Gill Sans"/>
                <a:sym typeface="Gill Sans"/>
              </a:rPr>
              <a:t>One Row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278278" y="4227090"/>
            <a:ext cx="2999347" cy="5081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5719" tIns="35719" rIns="35719" bIns="35719" numCol="1" spcCol="38100" rtlCol="0" anchor="ctr">
            <a:spAutoFit/>
          </a:bodyPr>
          <a:lstStyle/>
          <a:p>
            <a:pPr algn="ctr" defTabSz="410751" hangingPunct="0">
              <a:lnSpc>
                <a:spcPts val="3375"/>
              </a:lnSpc>
              <a:tabLst>
                <a:tab pos="750067" algn="l"/>
              </a:tabLst>
            </a:pPr>
            <a:r>
              <a:rPr lang="en-US" sz="2812">
                <a:solidFill>
                  <a:srgbClr val="000000"/>
                </a:solidFill>
                <a:latin typeface="Palatino Linotype" charset="0"/>
                <a:ea typeface="Gill Sans"/>
                <a:cs typeface="Gill Sans"/>
                <a:sym typeface="Gill Sans"/>
              </a:rPr>
              <a:t>Fourier Transform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6779278" y="3516533"/>
            <a:ext cx="806823" cy="642938"/>
            <a:chOff x="1143000" y="4241800"/>
            <a:chExt cx="1828800" cy="914400"/>
          </a:xfrm>
        </p:grpSpPr>
        <p:cxnSp>
          <p:nvCxnSpPr>
            <p:cNvPr id="14" name="Elbow Connector 13"/>
            <p:cNvCxnSpPr/>
            <p:nvPr/>
          </p:nvCxnSpPr>
          <p:spPr>
            <a:xfrm>
              <a:off x="2057400" y="4241800"/>
              <a:ext cx="914400" cy="914400"/>
            </a:xfrm>
            <a:prstGeom prst="bentConnector3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5" name="Elbow Connector 14"/>
            <p:cNvCxnSpPr/>
            <p:nvPr/>
          </p:nvCxnSpPr>
          <p:spPr>
            <a:xfrm flipH="1">
              <a:off x="1143000" y="4241800"/>
              <a:ext cx="914400" cy="914400"/>
            </a:xfrm>
            <a:prstGeom prst="bentConnector3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sp>
        <p:nvSpPr>
          <p:cNvPr id="16" name="TextBox 15"/>
          <p:cNvSpPr txBox="1"/>
          <p:nvPr/>
        </p:nvSpPr>
        <p:spPr>
          <a:xfrm>
            <a:off x="6884097" y="4168176"/>
            <a:ext cx="1606210" cy="5081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5719" tIns="35719" rIns="35719" bIns="35719" numCol="1" spcCol="38100" rtlCol="0" anchor="ctr">
            <a:spAutoFit/>
          </a:bodyPr>
          <a:lstStyle/>
          <a:p>
            <a:pPr algn="ctr" defTabSz="410751" hangingPunct="0">
              <a:lnSpc>
                <a:spcPts val="3375"/>
              </a:lnSpc>
              <a:tabLst>
                <a:tab pos="750067" algn="l"/>
              </a:tabLst>
            </a:pPr>
            <a:r>
              <a:rPr lang="en-US" sz="2812" dirty="0">
                <a:solidFill>
                  <a:srgbClr val="000000"/>
                </a:solidFill>
                <a:latin typeface="Palatino Linotype" charset="0"/>
                <a:ea typeface="Gill Sans"/>
                <a:cs typeface="Gill Sans"/>
                <a:sym typeface="Gill Sans"/>
              </a:rPr>
              <a:t>Box Filter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299944" y="4168176"/>
            <a:ext cx="2351606" cy="5081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5719" tIns="35719" rIns="35719" bIns="35719" numCol="1" spcCol="38100" rtlCol="0" anchor="ctr">
            <a:spAutoFit/>
          </a:bodyPr>
          <a:lstStyle/>
          <a:p>
            <a:pPr algn="ctr" defTabSz="410751" hangingPunct="0">
              <a:lnSpc>
                <a:spcPts val="3375"/>
              </a:lnSpc>
              <a:tabLst>
                <a:tab pos="750067" algn="l"/>
              </a:tabLst>
            </a:pPr>
            <a:r>
              <a:rPr lang="en-US" sz="2812">
                <a:solidFill>
                  <a:srgbClr val="000000"/>
                </a:solidFill>
                <a:latin typeface="Palatino Linotype" charset="0"/>
                <a:ea typeface="Gill Sans"/>
                <a:cs typeface="Gill Sans"/>
                <a:sym typeface="Gill Sans"/>
              </a:rPr>
              <a:t>After Filtering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16015" y="2337815"/>
            <a:ext cx="2419945" cy="1821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153863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E962790-0F2D-4912-BA66-9EB792C24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2D FFT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B80B681-5CD9-4553-B9E5-A9458FF8EC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3520" y="177213"/>
            <a:ext cx="3121157" cy="3121157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DB494124-1592-44D9-B812-F57EDBB235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1000" y="177213"/>
            <a:ext cx="3121158" cy="3121158"/>
          </a:xfrm>
          <a:prstGeom prst="rect">
            <a:avLst/>
          </a:prstGeom>
        </p:spPr>
      </p:pic>
      <p:pic>
        <p:nvPicPr>
          <p:cNvPr id="9" name="Imagem 8" descr="Uma imagem com noite, luz, escuro, silhueta&#10;&#10;Descrição gerada automaticamente">
            <a:extLst>
              <a:ext uri="{FF2B5EF4-FFF2-40B4-BE49-F238E27FC236}">
                <a16:creationId xmlns:a16="http://schemas.microsoft.com/office/drawing/2014/main" id="{E0D9F8BB-0EEB-4227-89B8-1148DE9067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3518" y="3298370"/>
            <a:ext cx="3121156" cy="3121156"/>
          </a:xfrm>
          <a:prstGeom prst="rect">
            <a:avLst/>
          </a:prstGeom>
        </p:spPr>
      </p:pic>
      <p:pic>
        <p:nvPicPr>
          <p:cNvPr id="11" name="Imagem 10" descr="Uma imagem com escuro, noite, luz, aceso&#10;&#10;Descrição gerada automaticamente">
            <a:extLst>
              <a:ext uri="{FF2B5EF4-FFF2-40B4-BE49-F238E27FC236}">
                <a16:creationId xmlns:a16="http://schemas.microsoft.com/office/drawing/2014/main" id="{1505D537-6F3A-45DC-9803-20B3CC7CCD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0999" y="3298370"/>
            <a:ext cx="3121157" cy="3121157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8E8E5D4E-7141-4D2C-8A33-9E1507E5EF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4921" y="1282260"/>
            <a:ext cx="4270622" cy="5137266"/>
          </a:xfrm>
        </p:spPr>
        <p:txBody>
          <a:bodyPr>
            <a:normAutofit/>
          </a:bodyPr>
          <a:lstStyle/>
          <a:p>
            <a:r>
              <a:rPr lang="en-US" dirty="0"/>
              <a:t>We can plot the 2D </a:t>
            </a:r>
            <a:r>
              <a:rPr lang="en-US" dirty="0" err="1"/>
              <a:t>fft</a:t>
            </a:r>
            <a:r>
              <a:rPr lang="en-US" dirty="0"/>
              <a:t> to an image.</a:t>
            </a:r>
          </a:p>
          <a:p>
            <a:pPr lvl="1"/>
            <a:r>
              <a:rPr lang="en-US" dirty="0"/>
              <a:t>Typically shifted to the center</a:t>
            </a:r>
          </a:p>
          <a:p>
            <a:pPr lvl="1"/>
            <a:r>
              <a:rPr lang="en-US" dirty="0"/>
              <a:t>Lower frequencies in the center</a:t>
            </a:r>
          </a:p>
          <a:p>
            <a:pPr lvl="1"/>
            <a:r>
              <a:rPr lang="en-US" dirty="0"/>
              <a:t>Higher frequencies going towards the edges</a:t>
            </a:r>
          </a:p>
          <a:p>
            <a:pPr lvl="1"/>
            <a:r>
              <a:rPr lang="en-US" dirty="0"/>
              <a:t>Oriented lines mean frequencies of that orientation</a:t>
            </a:r>
          </a:p>
          <a:p>
            <a:pPr marL="428609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6620623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8018B1-B0F4-4D13-A64E-8249F6801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8" y="338328"/>
            <a:ext cx="3685032" cy="160832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>
                <a:latin typeface="+mj-lt"/>
              </a:rPr>
              <a:t>Filtering 2D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53926409-DC01-4E10-9EF7-3B7F38DF87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64100" y="338328"/>
            <a:ext cx="6675627" cy="160508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  <a:ea typeface="+mn-ea"/>
              </a:rPr>
              <a:t>Filters would look like this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  <a:ea typeface="+mn-ea"/>
              </a:rPr>
              <a:t>Can easily separate oriented frequencies as well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  <a:ea typeface="+mn-ea"/>
              </a:rPr>
              <a:t>Convolution = multiplication in Fourier domain.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AAE9118-0436-4488-AC4A-C14DF6A7B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2211010"/>
            <a:ext cx="12192002" cy="464699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ounded Rectangle 26">
            <a:extLst>
              <a:ext uri="{FF2B5EF4-FFF2-40B4-BE49-F238E27FC236}">
                <a16:creationId xmlns:a16="http://schemas.microsoft.com/office/drawing/2014/main" id="{1B10F861-B8F1-49C7-BD58-EAB20CEE7F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564" y="2423160"/>
            <a:ext cx="5613569" cy="3930315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2CED37ED-6569-4662-8801-7174470CB5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2428" y="2742397"/>
            <a:ext cx="3291840" cy="3291840"/>
          </a:xfrm>
          <a:prstGeom prst="rect">
            <a:avLst/>
          </a:prstGeom>
        </p:spPr>
      </p:pic>
      <p:sp>
        <p:nvSpPr>
          <p:cNvPr id="16" name="Rounded Rectangle 16">
            <a:extLst>
              <a:ext uri="{FF2B5EF4-FFF2-40B4-BE49-F238E27FC236}">
                <a16:creationId xmlns:a16="http://schemas.microsoft.com/office/drawing/2014/main" id="{61F6E425-22AB-4DA2-8FAC-58ADB58EF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4749" y="2423160"/>
            <a:ext cx="5613569" cy="3930315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2474DC2-B3F0-47B2-96A4-9C4EAC97C6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7732" y="2742397"/>
            <a:ext cx="3291840" cy="3291840"/>
          </a:xfrm>
          <a:prstGeom prst="rect">
            <a:avLst/>
          </a:prstGeom>
        </p:spPr>
      </p:pic>
      <p:pic>
        <p:nvPicPr>
          <p:cNvPr id="9" name="Leeds_logo_new.png">
            <a:extLst>
              <a:ext uri="{FF2B5EF4-FFF2-40B4-BE49-F238E27FC236}">
                <a16:creationId xmlns:a16="http://schemas.microsoft.com/office/drawing/2014/main" id="{737F0932-F3EF-4072-9F36-1129FBCC4D35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9409323" y="5670296"/>
            <a:ext cx="2782677" cy="1201810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Shape 3">
            <a:extLst>
              <a:ext uri="{FF2B5EF4-FFF2-40B4-BE49-F238E27FC236}">
                <a16:creationId xmlns:a16="http://schemas.microsoft.com/office/drawing/2014/main" id="{4AD6EB77-2A8F-41BA-98F1-94642A39D00F}"/>
              </a:ext>
            </a:extLst>
          </p:cNvPr>
          <p:cNvSpPr/>
          <p:nvPr/>
        </p:nvSpPr>
        <p:spPr>
          <a:xfrm>
            <a:off x="-14514" y="6523147"/>
            <a:ext cx="5774379" cy="352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>
            <a:spAutoFit/>
          </a:bodyPr>
          <a:lstStyle>
            <a:lvl1pPr>
              <a:lnSpc>
                <a:spcPts val="2100"/>
              </a:lnSpc>
              <a:tabLst>
                <a:tab pos="1066800" algn="l"/>
              </a:tabLst>
              <a:defRPr sz="1800">
                <a:latin typeface="+mn-lt"/>
                <a:ea typeface="+mn-ea"/>
                <a:cs typeface="+mn-cs"/>
                <a:sym typeface="Palatino"/>
              </a:defRPr>
            </a:lvl1pPr>
          </a:lstStyle>
          <a:p>
            <a:r>
              <a:rPr lang="en-GB" sz="1400" dirty="0">
                <a:latin typeface="Palatino Linotype" panose="02040502050505030304" pitchFamily="18" charset="0"/>
              </a:rPr>
              <a:t>COMP 5812M: Foundations of Modelling &amp; Rendering</a:t>
            </a:r>
            <a:endParaRPr sz="1400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9684754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3A39F6-54BF-4750-9165-7B0B4B1B8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Results</a:t>
            </a:r>
            <a:endParaRPr lang="pt-PT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180AE9E-EF99-46BE-B8D7-149E178FB4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4196" y="1726371"/>
            <a:ext cx="3716010" cy="3716010"/>
          </a:xfrm>
          <a:prstGeom prst="rect">
            <a:avLst/>
          </a:prstGeom>
        </p:spPr>
      </p:pic>
      <p:pic>
        <p:nvPicPr>
          <p:cNvPr id="7" name="Imagem 6" descr="Uma imagem com parede, interior, olhar, banheira&#10;&#10;Descrição gerada automaticamente">
            <a:extLst>
              <a:ext uri="{FF2B5EF4-FFF2-40B4-BE49-F238E27FC236}">
                <a16:creationId xmlns:a16="http://schemas.microsoft.com/office/drawing/2014/main" id="{42C02C79-2D08-46F9-9670-A421FFA9E5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333" y="1726370"/>
            <a:ext cx="3739042" cy="3739042"/>
          </a:xfrm>
          <a:prstGeom prst="rect">
            <a:avLst/>
          </a:prstGeom>
        </p:spPr>
      </p:pic>
      <p:pic>
        <p:nvPicPr>
          <p:cNvPr id="9" name="Imagem 8" descr="Uma imagem com texto, preto, escuro&#10;&#10;Descrição gerada automaticamente">
            <a:extLst>
              <a:ext uri="{FF2B5EF4-FFF2-40B4-BE49-F238E27FC236}">
                <a16:creationId xmlns:a16="http://schemas.microsoft.com/office/drawing/2014/main" id="{14494C28-C1B6-4B66-BA5F-E17C69E52C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0658" y="1726370"/>
            <a:ext cx="3716009" cy="3716009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4D85F8F1-55EC-4260-AB6A-92175CC8C87B}"/>
              </a:ext>
            </a:extLst>
          </p:cNvPr>
          <p:cNvSpPr txBox="1"/>
          <p:nvPr/>
        </p:nvSpPr>
        <p:spPr>
          <a:xfrm>
            <a:off x="1625600" y="5465412"/>
            <a:ext cx="2017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Lola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E43BC2ED-505F-495D-B8A1-40122E0A0F63}"/>
              </a:ext>
            </a:extLst>
          </p:cNvPr>
          <p:cNvSpPr txBox="1"/>
          <p:nvPr/>
        </p:nvSpPr>
        <p:spPr>
          <a:xfrm>
            <a:off x="5163458" y="5465412"/>
            <a:ext cx="2017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 err="1"/>
              <a:t>Low</a:t>
            </a:r>
            <a:r>
              <a:rPr lang="pt-PT" dirty="0"/>
              <a:t> </a:t>
            </a:r>
            <a:r>
              <a:rPr lang="pt-PT" dirty="0" err="1"/>
              <a:t>frequency</a:t>
            </a:r>
            <a:endParaRPr lang="pt-PT" dirty="0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655DDB76-479B-48CE-B41C-14185B285982}"/>
              </a:ext>
            </a:extLst>
          </p:cNvPr>
          <p:cNvSpPr txBox="1"/>
          <p:nvPr/>
        </p:nvSpPr>
        <p:spPr>
          <a:xfrm>
            <a:off x="9234715" y="5465412"/>
            <a:ext cx="2017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 err="1"/>
              <a:t>High</a:t>
            </a:r>
            <a:r>
              <a:rPr lang="pt-PT" dirty="0"/>
              <a:t> </a:t>
            </a:r>
            <a:r>
              <a:rPr lang="pt-PT" dirty="0" err="1"/>
              <a:t>frequency</a:t>
            </a:r>
            <a:endParaRPr lang="pt-PT" dirty="0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8BEDFCD4-D64C-4EAE-8C93-419330CE1F27}"/>
              </a:ext>
            </a:extLst>
          </p:cNvPr>
          <p:cNvSpPr txBox="1"/>
          <p:nvPr/>
        </p:nvSpPr>
        <p:spPr>
          <a:xfrm>
            <a:off x="5798288" y="5834744"/>
            <a:ext cx="2017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i="1" dirty="0" err="1"/>
              <a:t>Ringing</a:t>
            </a:r>
            <a:r>
              <a:rPr lang="pt-PT" i="1" dirty="0"/>
              <a:t> </a:t>
            </a:r>
            <a:r>
              <a:rPr lang="pt-PT" i="1" dirty="0" err="1"/>
              <a:t>artifacts</a:t>
            </a:r>
            <a:r>
              <a:rPr lang="pt-PT" i="1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86891823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Sinc Filter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8931" y="2438400"/>
            <a:ext cx="3505494" cy="3785419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  <a:ea typeface="+mn-ea"/>
              </a:rPr>
              <a:t>What does this filter look like?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  <a:ea typeface="+mn-ea"/>
              </a:rPr>
              <a:t>In the spatial domain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  <a:ea typeface="+mn-ea"/>
              </a:rPr>
              <a:t>It becomes the </a:t>
            </a:r>
            <a:r>
              <a:rPr lang="en-US" sz="2000" i="1" dirty="0" err="1">
                <a:latin typeface="+mn-lt"/>
                <a:ea typeface="+mn-ea"/>
              </a:rPr>
              <a:t>sinc</a:t>
            </a:r>
            <a:r>
              <a:rPr lang="en-US" sz="2000" i="1" dirty="0">
                <a:latin typeface="+mn-lt"/>
                <a:ea typeface="+mn-ea"/>
              </a:rPr>
              <a:t> filter</a:t>
            </a:r>
            <a:endParaRPr lang="en-US" sz="2000" dirty="0">
              <a:latin typeface="+mn-lt"/>
              <a:ea typeface="+mn-ea"/>
            </a:endParaRP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  <a:ea typeface="+mn-ea"/>
              </a:rPr>
              <a:t>Ideal filter that removes frequencies above a certain cutoff, without affecting lower ones.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5862" y="1358232"/>
            <a:ext cx="6019331" cy="4138290"/>
          </a:xfrm>
          <a:prstGeom prst="rect">
            <a:avLst/>
          </a:prstGeom>
          <a:effectLst/>
        </p:spPr>
      </p:pic>
      <p:pic>
        <p:nvPicPr>
          <p:cNvPr id="7" name="Leeds_logo_new.png">
            <a:extLst>
              <a:ext uri="{FF2B5EF4-FFF2-40B4-BE49-F238E27FC236}">
                <a16:creationId xmlns:a16="http://schemas.microsoft.com/office/drawing/2014/main" id="{162A5820-7A43-4E48-BBC2-E0E8537E97F7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9409323" y="5670296"/>
            <a:ext cx="2782677" cy="120181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105319009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>
                <a:latin typeface="+mj-lt"/>
              </a:rPr>
              <a:t>What Is an Image?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4965431" y="2438400"/>
                <a:ext cx="6586489" cy="3785419"/>
              </a:xfrm>
            </p:spPr>
            <p:txBody>
              <a:bodyPr vert="horz" lIns="91440" tIns="45720" rIns="91440" bIns="45720" rtlCol="0">
                <a:normAutofit/>
              </a:bodyPr>
              <a:lstStyle/>
              <a:p>
                <a:pPr indent="-228600">
                  <a:buFont typeface="Arial" panose="020B0604020202020204" pitchFamily="34" charset="0"/>
                  <a:buChar char="•"/>
                </a:pPr>
                <a:r>
                  <a:rPr lang="en-US" sz="2000">
                    <a:latin typeface="+mn-lt"/>
                    <a:ea typeface="+mn-ea"/>
                  </a:rPr>
                  <a:t>An </a:t>
                </a:r>
                <a:r>
                  <a:rPr lang="en-US" sz="2000" i="1">
                    <a:latin typeface="+mn-lt"/>
                    <a:ea typeface="+mn-ea"/>
                  </a:rPr>
                  <a:t>ideal</a:t>
                </a:r>
                <a:r>
                  <a:rPr lang="en-US" sz="2000">
                    <a:latin typeface="+mn-lt"/>
                    <a:ea typeface="+mn-ea"/>
                  </a:rPr>
                  <a:t> or </a:t>
                </a:r>
                <a:r>
                  <a:rPr lang="en-US" sz="2000" i="1">
                    <a:latin typeface="+mn-lt"/>
                    <a:ea typeface="+mn-ea"/>
                  </a:rPr>
                  <a:t>continuous</a:t>
                </a:r>
                <a:r>
                  <a:rPr lang="en-US" sz="2000">
                    <a:latin typeface="+mn-lt"/>
                    <a:ea typeface="+mn-ea"/>
                  </a:rPr>
                  <a:t> image is a function</a:t>
                </a:r>
              </a:p>
              <a:p>
                <a:pPr lvl="1" indent="-2286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>
                        <a:latin typeface="Cambria Math" panose="02040503050406030204" pitchFamily="18" charset="0"/>
                        <a:ea typeface="+mn-ea"/>
                      </a:rPr>
                      <m:t>𝐼</m:t>
                    </m:r>
                    <m:d>
                      <m:dPr>
                        <m:ctrlPr>
                          <a:rPr lang="en-US" sz="2000" b="0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dPr>
                      <m:e>
                        <m:r>
                          <a:rPr lang="en-US" sz="2000" b="0" i="1">
                            <a:latin typeface="Cambria Math" panose="02040503050406030204" pitchFamily="18" charset="0"/>
                            <a:ea typeface="+mn-ea"/>
                          </a:rPr>
                          <m:t>𝑥</m:t>
                        </m:r>
                        <m:r>
                          <a:rPr lang="en-US" sz="2000" b="0" i="1">
                            <a:latin typeface="Cambria Math" panose="02040503050406030204" pitchFamily="18" charset="0"/>
                            <a:ea typeface="+mn-ea"/>
                          </a:rPr>
                          <m:t>,</m:t>
                        </m:r>
                        <m:r>
                          <a:rPr lang="en-US" sz="2000" b="0" i="1">
                            <a:latin typeface="Cambria Math" panose="02040503050406030204" pitchFamily="18" charset="0"/>
                            <a:ea typeface="+mn-ea"/>
                          </a:rPr>
                          <m:t>𝑦</m:t>
                        </m:r>
                      </m:e>
                    </m:d>
                    <m:r>
                      <a:rPr lang="en-US" sz="2000" b="0" i="1">
                        <a:latin typeface="Cambria Math" panose="02040503050406030204" pitchFamily="18" charset="0"/>
                        <a:ea typeface="+mn-ea"/>
                      </a:rPr>
                      <m:t>: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+mn-ea"/>
                          </a:rPr>
                          <m:t>ℝ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ea typeface="+mn-ea"/>
                          </a:rPr>
                          <m:t>2</m:t>
                        </m:r>
                      </m:sup>
                    </m:sSup>
                    <m:r>
                      <a:rPr lang="en-US" sz="2000" b="0" i="1">
                        <a:latin typeface="Cambria Math" panose="02040503050406030204" pitchFamily="18" charset="0"/>
                        <a:ea typeface="+mn-ea"/>
                      </a:rPr>
                      <m:t>→</m:t>
                    </m:r>
                    <m:r>
                      <a:rPr lang="en-US" sz="2000" i="1">
                        <a:latin typeface="Cambria Math" panose="02040503050406030204" pitchFamily="18" charset="0"/>
                        <a:ea typeface="+mn-ea"/>
                      </a:rPr>
                      <m:t>ℝ</m:t>
                    </m:r>
                  </m:oMath>
                </a14:m>
                <a:endParaRPr lang="en-US" sz="2000">
                  <a:latin typeface="+mn-lt"/>
                  <a:ea typeface="+mn-ea"/>
                </a:endParaRPr>
              </a:p>
              <a:p>
                <a:pPr indent="-228600">
                  <a:buFont typeface="Arial" panose="020B0604020202020204" pitchFamily="34" charset="0"/>
                  <a:buChar char="•"/>
                </a:pPr>
                <a:r>
                  <a:rPr lang="en-US" sz="2000">
                    <a:latin typeface="+mn-lt"/>
                    <a:ea typeface="+mn-ea"/>
                  </a:rPr>
                  <a:t>That maps location on the image to intensity</a:t>
                </a:r>
              </a:p>
              <a:p>
                <a:pPr indent="-228600">
                  <a:buFont typeface="Arial" panose="020B0604020202020204" pitchFamily="34" charset="0"/>
                  <a:buChar char="•"/>
                </a:pPr>
                <a:r>
                  <a:rPr lang="en-US" sz="2000">
                    <a:latin typeface="+mn-lt"/>
                    <a:ea typeface="+mn-ea"/>
                  </a:rPr>
                  <a:t>We should also represent </a:t>
                </a:r>
                <a:r>
                  <a:rPr lang="en-US" sz="2000" i="1">
                    <a:latin typeface="+mn-lt"/>
                    <a:ea typeface="+mn-ea"/>
                  </a:rPr>
                  <a:t>wavelength</a:t>
                </a:r>
                <a:endParaRPr lang="en-US" sz="2000">
                  <a:latin typeface="+mn-lt"/>
                  <a:ea typeface="+mn-ea"/>
                </a:endParaRPr>
              </a:p>
              <a:p>
                <a:pPr lvl="1" indent="-2286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>
                        <a:latin typeface="Cambria Math" panose="02040503050406030204" pitchFamily="18" charset="0"/>
                        <a:ea typeface="+mn-ea"/>
                      </a:rPr>
                      <m:t>𝐼</m:t>
                    </m:r>
                    <m:d>
                      <m:dPr>
                        <m:ctrlPr>
                          <a:rPr lang="en-US" sz="2000" b="0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dPr>
                      <m:e>
                        <m:r>
                          <a:rPr lang="en-US" sz="2000" b="0" i="1">
                            <a:latin typeface="Cambria Math" panose="02040503050406030204" pitchFamily="18" charset="0"/>
                            <a:ea typeface="+mn-ea"/>
                          </a:rPr>
                          <m:t>𝑥</m:t>
                        </m:r>
                        <m:r>
                          <a:rPr lang="en-US" sz="2000" b="0" i="1">
                            <a:latin typeface="Cambria Math" panose="02040503050406030204" pitchFamily="18" charset="0"/>
                            <a:ea typeface="+mn-ea"/>
                          </a:rPr>
                          <m:t>,</m:t>
                        </m:r>
                        <m:r>
                          <a:rPr lang="en-US" sz="2000" b="0" i="1">
                            <a:latin typeface="Cambria Math" panose="02040503050406030204" pitchFamily="18" charset="0"/>
                            <a:ea typeface="+mn-ea"/>
                          </a:rPr>
                          <m:t>𝑦</m:t>
                        </m:r>
                        <m:r>
                          <a:rPr lang="en-US" sz="2000" b="0" i="1">
                            <a:latin typeface="Cambria Math" panose="02040503050406030204" pitchFamily="18" charset="0"/>
                            <a:ea typeface="+mn-ea"/>
                          </a:rPr>
                          <m:t>,</m:t>
                        </m:r>
                        <m:r>
                          <a:rPr lang="en-US" sz="2000" b="0" i="1">
                            <a:latin typeface="Cambria Math" panose="02040503050406030204" pitchFamily="18" charset="0"/>
                            <a:ea typeface="+mn-ea"/>
                          </a:rPr>
                          <m:t>𝜆</m:t>
                        </m:r>
                      </m:e>
                    </m:d>
                    <m:r>
                      <a:rPr lang="en-US" sz="2000" b="0" i="1">
                        <a:latin typeface="Cambria Math" panose="02040503050406030204" pitchFamily="18" charset="0"/>
                        <a:ea typeface="+mn-ea"/>
                      </a:rPr>
                      <m:t>:</m:t>
                    </m:r>
                  </m:oMath>
                </a14:m>
                <a:r>
                  <a:rPr lang="en-US" sz="2000">
                    <a:latin typeface="+mn-lt"/>
                    <a:ea typeface="+mn-ea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+mn-ea"/>
                          </a:rPr>
                          <m:t>ℝ</m:t>
                        </m:r>
                      </m:e>
                      <m:sup>
                        <m:r>
                          <a:rPr lang="en-US" sz="2000" b="0" i="1">
                            <a:latin typeface="Cambria Math" panose="02040503050406030204" pitchFamily="18" charset="0"/>
                            <a:ea typeface="+mn-ea"/>
                          </a:rPr>
                          <m:t>2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  <a:ea typeface="+mn-ea"/>
                      </a:rPr>
                      <m:t>×</m:t>
                    </m:r>
                    <m:r>
                      <a:rPr lang="en-US" sz="2000" i="1">
                        <a:latin typeface="Cambria Math" panose="02040503050406030204" pitchFamily="18" charset="0"/>
                        <a:ea typeface="+mn-ea"/>
                      </a:rPr>
                      <m:t>ℝ</m:t>
                    </m:r>
                    <m:r>
                      <a:rPr lang="en-US" sz="2000" i="1">
                        <a:latin typeface="Cambria Math" panose="02040503050406030204" pitchFamily="18" charset="0"/>
                        <a:ea typeface="+mn-ea"/>
                      </a:rPr>
                      <m:t>→</m:t>
                    </m:r>
                    <m:r>
                      <a:rPr lang="en-US" sz="2000" i="1">
                        <a:latin typeface="Cambria Math" panose="02040503050406030204" pitchFamily="18" charset="0"/>
                        <a:ea typeface="+mn-ea"/>
                      </a:rPr>
                      <m:t>ℝ</m:t>
                    </m:r>
                  </m:oMath>
                </a14:m>
                <a:endParaRPr lang="en-US" sz="2000">
                  <a:latin typeface="+mn-lt"/>
                  <a:ea typeface="+mn-ea"/>
                </a:endParaRPr>
              </a:p>
              <a:p>
                <a:pPr indent="-228600">
                  <a:buFont typeface="Arial" panose="020B0604020202020204" pitchFamily="34" charset="0"/>
                  <a:buChar char="•"/>
                </a:pPr>
                <a:r>
                  <a:rPr lang="en-US" sz="2000">
                    <a:latin typeface="+mn-lt"/>
                    <a:ea typeface="+mn-ea"/>
                  </a:rPr>
                  <a:t>Or even irradiance:</a:t>
                </a:r>
              </a:p>
              <a:p>
                <a:pPr lvl="1" indent="-2286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+mn-ea"/>
                      </a:rPr>
                      <m:t>𝐿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+mn-ea"/>
                          </a:rPr>
                          <m:t>𝑋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+mn-ea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+mn-ea"/>
                          </a:rPr>
                          <m:t>𝜔</m:t>
                        </m:r>
                        <m:r>
                          <a:rPr lang="en-US" sz="2000" b="0" i="1">
                            <a:latin typeface="Cambria Math" panose="02040503050406030204" pitchFamily="18" charset="0"/>
                            <a:ea typeface="+mn-ea"/>
                          </a:rPr>
                          <m:t>,</m:t>
                        </m:r>
                        <m:r>
                          <a:rPr lang="en-US" sz="2000" b="0" i="1">
                            <a:latin typeface="Cambria Math" panose="02040503050406030204" pitchFamily="18" charset="0"/>
                            <a:ea typeface="+mn-ea"/>
                          </a:rPr>
                          <m:t>𝜆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ea typeface="+mn-ea"/>
                      </a:rPr>
                      <m:t>: 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+mn-ea"/>
                          </a:rPr>
                          <m:t>ℝ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ea typeface="+mn-ea"/>
                          </a:rPr>
                          <m:t>3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  <a:ea typeface="+mn-ea"/>
                      </a:rPr>
                      <m:t>×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+mn-ea"/>
                          </a:rPr>
                          <m:t>𝑆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ea typeface="+mn-ea"/>
                          </a:rPr>
                          <m:t>2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  <a:ea typeface="+mn-ea"/>
                      </a:rPr>
                      <m:t>×</m:t>
                    </m:r>
                    <m:r>
                      <a:rPr lang="en-US" sz="2000" i="1">
                        <a:latin typeface="Cambria Math" panose="02040503050406030204" pitchFamily="18" charset="0"/>
                        <a:ea typeface="+mn-ea"/>
                      </a:rPr>
                      <m:t>ℝ</m:t>
                    </m:r>
                    <m:r>
                      <a:rPr lang="en-US" sz="2000" i="1">
                        <a:latin typeface="Cambria Math" panose="02040503050406030204" pitchFamily="18" charset="0"/>
                        <a:ea typeface="+mn-ea"/>
                      </a:rPr>
                      <m:t>→</m:t>
                    </m:r>
                    <m:r>
                      <a:rPr lang="en-US" sz="2000" i="1">
                        <a:latin typeface="Cambria Math" panose="02040503050406030204" pitchFamily="18" charset="0"/>
                        <a:ea typeface="+mn-ea"/>
                      </a:rPr>
                      <m:t>ℝ</m:t>
                    </m:r>
                  </m:oMath>
                </a14:m>
                <a:endParaRPr lang="en-US" sz="2000">
                  <a:latin typeface="+mn-lt"/>
                  <a:ea typeface="+mn-ea"/>
                </a:endParaRPr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965431" y="2438400"/>
                <a:ext cx="6586489" cy="3785419"/>
              </a:xfrm>
              <a:blipFill>
                <a:blip r:embed="rId2"/>
                <a:stretch>
                  <a:fillRect t="-1288" b="-805"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green palm tree under blue sky">
            <a:extLst>
              <a:ext uri="{FF2B5EF4-FFF2-40B4-BE49-F238E27FC236}">
                <a16:creationId xmlns:a16="http://schemas.microsoft.com/office/drawing/2014/main" id="{92F682C4-13D3-4FCD-8066-C5A2B55DE5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0" r="11597"/>
          <a:stretch/>
        </p:blipFill>
        <p:spPr bwMode="auto">
          <a:xfrm>
            <a:off x="20" y="10"/>
            <a:ext cx="4635571" cy="685799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A07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hape 3">
            <a:extLst>
              <a:ext uri="{FF2B5EF4-FFF2-40B4-BE49-F238E27FC236}">
                <a16:creationId xmlns:a16="http://schemas.microsoft.com/office/drawing/2014/main" id="{DE2A55A8-C6F9-4989-B363-F60124C53114}"/>
              </a:ext>
            </a:extLst>
          </p:cNvPr>
          <p:cNvSpPr/>
          <p:nvPr/>
        </p:nvSpPr>
        <p:spPr>
          <a:xfrm>
            <a:off x="-14514" y="6523147"/>
            <a:ext cx="5774379" cy="352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>
            <a:spAutoFit/>
          </a:bodyPr>
          <a:lstStyle>
            <a:lvl1pPr>
              <a:lnSpc>
                <a:spcPts val="2100"/>
              </a:lnSpc>
              <a:tabLst>
                <a:tab pos="1066800" algn="l"/>
              </a:tabLst>
              <a:defRPr sz="1800">
                <a:latin typeface="+mn-lt"/>
                <a:ea typeface="+mn-ea"/>
                <a:cs typeface="+mn-cs"/>
                <a:sym typeface="Palatino"/>
              </a:defRPr>
            </a:lvl1pPr>
          </a:lstStyle>
          <a:p>
            <a:r>
              <a:rPr lang="en-GB" sz="1400" dirty="0">
                <a:latin typeface="Palatino Linotype" panose="02040502050505030304" pitchFamily="18" charset="0"/>
              </a:rPr>
              <a:t>COMP 5812M: Foundations of Modelling &amp; Rendering</a:t>
            </a:r>
            <a:endParaRPr sz="1400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9041069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Sampling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2633" y="1073813"/>
            <a:ext cx="2286000" cy="14287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298507" y="2736343"/>
            <a:ext cx="1594988" cy="9441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5719" tIns="35719" rIns="35719" bIns="35719" numCol="1" spcCol="38100" rtlCol="0" anchor="ctr">
            <a:spAutoFit/>
          </a:bodyPr>
          <a:lstStyle/>
          <a:p>
            <a:pPr algn="ctr" defTabSz="410751" hangingPunct="0">
              <a:lnSpc>
                <a:spcPts val="3375"/>
              </a:lnSpc>
              <a:tabLst>
                <a:tab pos="750067" algn="l"/>
              </a:tabLst>
            </a:pPr>
            <a:r>
              <a:rPr lang="en-US" sz="2812">
                <a:solidFill>
                  <a:srgbClr val="000000"/>
                </a:solidFill>
                <a:latin typeface="Palatino Linotype" charset="0"/>
                <a:ea typeface="Gill Sans"/>
                <a:cs typeface="Gill Sans"/>
                <a:sym typeface="Gill Sans"/>
              </a:rPr>
              <a:t>Sampling</a:t>
            </a:r>
          </a:p>
          <a:p>
            <a:pPr algn="ctr" defTabSz="410751" hangingPunct="0">
              <a:lnSpc>
                <a:spcPts val="3375"/>
              </a:lnSpc>
              <a:tabLst>
                <a:tab pos="750067" algn="l"/>
              </a:tabLst>
            </a:pPr>
            <a:r>
              <a:rPr lang="en-US" sz="2812">
                <a:solidFill>
                  <a:srgbClr val="000000"/>
                </a:solidFill>
                <a:latin typeface="Palatino Linotype" charset="0"/>
                <a:ea typeface="Gill Sans"/>
                <a:cs typeface="Gill Sans"/>
                <a:sym typeface="Gill Sans"/>
              </a:rPr>
              <a:t>Function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4230" y="868430"/>
            <a:ext cx="2384227" cy="183058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9934" y="877360"/>
            <a:ext cx="2419945" cy="182165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243272" y="2954351"/>
            <a:ext cx="1633269" cy="5081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5719" tIns="35719" rIns="35719" bIns="35719" numCol="1" spcCol="38100" rtlCol="0" anchor="ctr">
            <a:spAutoFit/>
          </a:bodyPr>
          <a:lstStyle/>
          <a:p>
            <a:pPr algn="ctr" defTabSz="410751" hangingPunct="0">
              <a:lnSpc>
                <a:spcPts val="3375"/>
              </a:lnSpc>
              <a:tabLst>
                <a:tab pos="750067" algn="l"/>
              </a:tabLst>
            </a:pPr>
            <a:r>
              <a:rPr lang="en-US" sz="2812">
                <a:solidFill>
                  <a:srgbClr val="000000"/>
                </a:solidFill>
                <a:latin typeface="Palatino Linotype" charset="0"/>
                <a:ea typeface="Gill Sans"/>
                <a:cs typeface="Gill Sans"/>
                <a:sym typeface="Gill Sans"/>
              </a:rPr>
              <a:t>Taj Mahal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4443137" y="1473366"/>
                <a:ext cx="339837" cy="43601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>
                <a:spAutoFit/>
              </a:bodyPr>
              <a:lstStyle/>
              <a:p>
                <a:pPr algn="ctr" defTabSz="410751" hangingPunct="0">
                  <a:lnSpc>
                    <a:spcPts val="3375"/>
                  </a:lnSpc>
                  <a:tabLst>
                    <a:tab pos="750067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12" i="1">
                          <a:solidFill>
                            <a:srgbClr val="00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  <a:sym typeface="Gill Sans"/>
                        </a:rPr>
                        <m:t>×</m:t>
                      </m:r>
                    </m:oMath>
                  </m:oMathPara>
                </a14:m>
                <a:endParaRPr lang="en-US" sz="2812">
                  <a:solidFill>
                    <a:srgbClr val="000000"/>
                  </a:solidFill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3137" y="1473366"/>
                <a:ext cx="339837" cy="43601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7299492" y="1473366"/>
                <a:ext cx="351058" cy="43601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>
                <a:spAutoFit/>
              </a:bodyPr>
              <a:lstStyle/>
              <a:p>
                <a:pPr algn="ctr" defTabSz="410751" hangingPunct="0">
                  <a:lnSpc>
                    <a:spcPts val="3375"/>
                  </a:lnSpc>
                  <a:tabLst>
                    <a:tab pos="750067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12" i="1">
                          <a:solidFill>
                            <a:srgbClr val="000000"/>
                          </a:solidFill>
                          <a:latin typeface="Cambria Math" charset="0"/>
                          <a:ea typeface="Gill Sans"/>
                          <a:cs typeface="Gill Sans"/>
                          <a:sym typeface="Gill Sans"/>
                        </a:rPr>
                        <m:t>=</m:t>
                      </m:r>
                    </m:oMath>
                  </m:oMathPara>
                </a14:m>
                <a:endParaRPr lang="en-US" sz="2812">
                  <a:solidFill>
                    <a:srgbClr val="000000"/>
                  </a:solidFill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9492" y="1473366"/>
                <a:ext cx="351058" cy="43601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12125" y="3951387"/>
            <a:ext cx="2321719" cy="1777008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8109765" y="2736343"/>
            <a:ext cx="1473161" cy="9441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5719" tIns="35719" rIns="35719" bIns="35719" numCol="1" spcCol="38100" rtlCol="0" anchor="ctr">
            <a:spAutoFit/>
          </a:bodyPr>
          <a:lstStyle/>
          <a:p>
            <a:pPr algn="ctr" defTabSz="410751" hangingPunct="0">
              <a:lnSpc>
                <a:spcPts val="3375"/>
              </a:lnSpc>
              <a:tabLst>
                <a:tab pos="750067" algn="l"/>
              </a:tabLst>
            </a:pPr>
            <a:r>
              <a:rPr lang="en-US" sz="2812">
                <a:solidFill>
                  <a:srgbClr val="000000"/>
                </a:solidFill>
                <a:latin typeface="Palatino Linotype" charset="0"/>
                <a:ea typeface="Gill Sans"/>
                <a:cs typeface="Gill Sans"/>
                <a:sym typeface="Gill Sans"/>
              </a:rPr>
              <a:t>Sampled</a:t>
            </a:r>
          </a:p>
          <a:p>
            <a:pPr algn="ctr" defTabSz="410751" hangingPunct="0">
              <a:lnSpc>
                <a:spcPts val="3375"/>
              </a:lnSpc>
              <a:tabLst>
                <a:tab pos="750067" algn="l"/>
              </a:tabLst>
            </a:pPr>
            <a:r>
              <a:rPr lang="en-US" sz="1266">
                <a:latin typeface="Palatino Linotype" charset="0"/>
              </a:rPr>
              <a:t>Function</a:t>
            </a:r>
            <a:endParaRPr lang="en-US" sz="2812">
              <a:solidFill>
                <a:srgbClr val="000000"/>
              </a:solidFill>
              <a:latin typeface="Palatino Linotype" charset="0"/>
              <a:ea typeface="Gill Sans"/>
              <a:cs typeface="Gill Sans"/>
              <a:sym typeface="Gill San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522651" y="5725189"/>
            <a:ext cx="1250343" cy="9441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5719" tIns="35719" rIns="35719" bIns="35719" numCol="1" spcCol="38100" rtlCol="0" anchor="ctr">
            <a:spAutoFit/>
          </a:bodyPr>
          <a:lstStyle/>
          <a:p>
            <a:pPr algn="ctr" defTabSz="410751" hangingPunct="0">
              <a:lnSpc>
                <a:spcPts val="3375"/>
              </a:lnSpc>
              <a:tabLst>
                <a:tab pos="750067" algn="l"/>
              </a:tabLst>
            </a:pPr>
            <a:r>
              <a:rPr lang="en-US" sz="2812">
                <a:solidFill>
                  <a:srgbClr val="000000"/>
                </a:solidFill>
                <a:latin typeface="Palatino Linotype" charset="0"/>
                <a:ea typeface="Gill Sans"/>
                <a:cs typeface="Gill Sans"/>
                <a:sym typeface="Gill Sans"/>
              </a:rPr>
              <a:t>Fourier</a:t>
            </a:r>
          </a:p>
          <a:p>
            <a:pPr algn="ctr" defTabSz="410751" hangingPunct="0">
              <a:lnSpc>
                <a:spcPts val="3375"/>
              </a:lnSpc>
              <a:tabLst>
                <a:tab pos="750067" algn="l"/>
              </a:tabLst>
            </a:pPr>
            <a:r>
              <a:rPr lang="en-US" sz="1266">
                <a:latin typeface="Palatino Linotype" charset="0"/>
              </a:rPr>
              <a:t>Transform</a:t>
            </a:r>
            <a:endParaRPr lang="en-US" sz="2812">
              <a:solidFill>
                <a:srgbClr val="000000"/>
              </a:solidFill>
              <a:latin typeface="Palatino Linotype" charset="0"/>
              <a:ea typeface="Gill Sans"/>
              <a:cs typeface="Gill Sans"/>
              <a:sym typeface="Gill Sans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10500" y="3951387"/>
            <a:ext cx="2321719" cy="1768078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8346188" y="5716259"/>
            <a:ext cx="1250343" cy="9441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5719" tIns="35719" rIns="35719" bIns="35719" numCol="1" spcCol="38100" rtlCol="0" anchor="ctr">
            <a:spAutoFit/>
          </a:bodyPr>
          <a:lstStyle/>
          <a:p>
            <a:pPr algn="ctr" defTabSz="410751" hangingPunct="0">
              <a:lnSpc>
                <a:spcPts val="3375"/>
              </a:lnSpc>
              <a:tabLst>
                <a:tab pos="750067" algn="l"/>
              </a:tabLst>
            </a:pPr>
            <a:r>
              <a:rPr lang="en-US" sz="2812">
                <a:solidFill>
                  <a:srgbClr val="000000"/>
                </a:solidFill>
                <a:latin typeface="Palatino Linotype" charset="0"/>
                <a:ea typeface="Gill Sans"/>
                <a:cs typeface="Gill Sans"/>
                <a:sym typeface="Gill Sans"/>
              </a:rPr>
              <a:t>Fourier</a:t>
            </a:r>
          </a:p>
          <a:p>
            <a:pPr algn="ctr" defTabSz="410751" hangingPunct="0">
              <a:lnSpc>
                <a:spcPts val="3375"/>
              </a:lnSpc>
              <a:tabLst>
                <a:tab pos="750067" algn="l"/>
              </a:tabLst>
            </a:pPr>
            <a:r>
              <a:rPr lang="en-US" sz="1266">
                <a:latin typeface="Palatino Linotype" charset="0"/>
              </a:rPr>
              <a:t>Transform</a:t>
            </a:r>
            <a:endParaRPr lang="en-US" sz="2812">
              <a:solidFill>
                <a:srgbClr val="000000"/>
              </a:solidFill>
              <a:latin typeface="Palatino Linotype" charset="0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775329030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More generally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15339" y="1147156"/>
            <a:ext cx="8406101" cy="5137266"/>
          </a:xfrm>
        </p:spPr>
        <p:txBody>
          <a:bodyPr/>
          <a:lstStyle/>
          <a:p>
            <a:r>
              <a:rPr lang="en-US" dirty="0"/>
              <a:t>Mipmapping is a special case</a:t>
            </a:r>
          </a:p>
          <a:p>
            <a:r>
              <a:rPr lang="en-US" dirty="0"/>
              <a:t>We need a more general solution</a:t>
            </a:r>
          </a:p>
          <a:p>
            <a:r>
              <a:rPr lang="en-US" dirty="0"/>
              <a:t>But scaling up &amp; scaling down are different</a:t>
            </a:r>
          </a:p>
          <a:p>
            <a:pPr lvl="1"/>
            <a:r>
              <a:rPr lang="en-US" dirty="0"/>
              <a:t>Scaling up – use the </a:t>
            </a:r>
            <a:r>
              <a:rPr lang="en-US" dirty="0" err="1"/>
              <a:t>sinc</a:t>
            </a:r>
            <a:r>
              <a:rPr lang="en-US" dirty="0"/>
              <a:t> filter if possible</a:t>
            </a:r>
          </a:p>
          <a:p>
            <a:pPr lvl="1"/>
            <a:r>
              <a:rPr lang="en-US" dirty="0"/>
              <a:t>Scaling down – increases the frequency</a:t>
            </a:r>
          </a:p>
          <a:p>
            <a:pPr lvl="2"/>
            <a:r>
              <a:rPr lang="en-US" dirty="0"/>
              <a:t>And no longer band-limited</a:t>
            </a:r>
          </a:p>
        </p:txBody>
      </p:sp>
    </p:spTree>
    <p:extLst>
      <p:ext uri="{BB962C8B-B14F-4D97-AF65-F5344CB8AC3E}">
        <p14:creationId xmlns:p14="http://schemas.microsoft.com/office/powerpoint/2010/main" val="4117283153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Scaling Up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17032" y="4330097"/>
            <a:ext cx="8876109" cy="2214563"/>
          </a:xfrm>
        </p:spPr>
        <p:txBody>
          <a:bodyPr/>
          <a:lstStyle/>
          <a:p>
            <a:r>
              <a:rPr lang="en-US" dirty="0"/>
              <a:t>Increasing spatial resolution</a:t>
            </a:r>
          </a:p>
          <a:p>
            <a:r>
              <a:rPr lang="en-US" dirty="0"/>
              <a:t>Decreasing frequency resolution</a:t>
            </a:r>
          </a:p>
          <a:p>
            <a:r>
              <a:rPr lang="en-US" dirty="0"/>
              <a:t>Bandwidth limit is preserved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249" y="1059041"/>
            <a:ext cx="3687961" cy="267890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093724" y="3638921"/>
            <a:ext cx="1415453" cy="5081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5719" tIns="35719" rIns="35719" bIns="35719" numCol="1" spcCol="38100" rtlCol="0" anchor="ctr">
            <a:spAutoFit/>
          </a:bodyPr>
          <a:lstStyle/>
          <a:p>
            <a:pPr algn="ctr" defTabSz="410751" hangingPunct="0">
              <a:lnSpc>
                <a:spcPts val="3375"/>
              </a:lnSpc>
              <a:tabLst>
                <a:tab pos="750067" algn="l"/>
              </a:tabLst>
            </a:pPr>
            <a:r>
              <a:rPr lang="en-US" sz="2250">
                <a:solidFill>
                  <a:srgbClr val="000000"/>
                </a:solidFill>
                <a:latin typeface="Palatino Linotype" charset="0"/>
                <a:ea typeface="Gill Sans"/>
                <a:cs typeface="Gill Sans"/>
                <a:sym typeface="Gill Sans"/>
              </a:rPr>
              <a:t>Frequency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200802" y="3638921"/>
            <a:ext cx="945773" cy="5081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5719" tIns="35719" rIns="35719" bIns="35719" numCol="1" spcCol="38100" rtlCol="0" anchor="ctr">
            <a:spAutoFit/>
          </a:bodyPr>
          <a:lstStyle/>
          <a:p>
            <a:pPr algn="ctr" defTabSz="410751" hangingPunct="0">
              <a:lnSpc>
                <a:spcPts val="3375"/>
              </a:lnSpc>
              <a:tabLst>
                <a:tab pos="750067" algn="l"/>
              </a:tabLst>
            </a:pPr>
            <a:r>
              <a:rPr lang="en-US" sz="2250" dirty="0">
                <a:solidFill>
                  <a:srgbClr val="000000"/>
                </a:solidFill>
                <a:latin typeface="Palatino Linotype" charset="0"/>
                <a:ea typeface="Gill Sans"/>
                <a:cs typeface="Gill Sans"/>
                <a:sym typeface="Gill Sans"/>
              </a:rPr>
              <a:t>Spatial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17559" y="1333911"/>
            <a:ext cx="1998945" cy="5081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5719" tIns="35719" rIns="35719" bIns="35719" numCol="1" spcCol="38100" rtlCol="0" anchor="ctr">
            <a:spAutoFit/>
          </a:bodyPr>
          <a:lstStyle/>
          <a:p>
            <a:pPr algn="ctr" defTabSz="410751" hangingPunct="0">
              <a:lnSpc>
                <a:spcPts val="3375"/>
              </a:lnSpc>
              <a:tabLst>
                <a:tab pos="750067" algn="l"/>
              </a:tabLst>
            </a:pPr>
            <a:r>
              <a:rPr lang="en-US" sz="2250">
                <a:solidFill>
                  <a:srgbClr val="000000"/>
                </a:solidFill>
                <a:latin typeface="Palatino Linotype" charset="0"/>
                <a:ea typeface="Gill Sans"/>
                <a:cs typeface="Gill Sans"/>
                <a:sym typeface="Gill Sans"/>
              </a:rPr>
              <a:t>Original Signal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288707" y="2691223"/>
            <a:ext cx="2056654" cy="5081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5719" tIns="35719" rIns="35719" bIns="35719" numCol="1" spcCol="38100" rtlCol="0" anchor="ctr">
            <a:spAutoFit/>
          </a:bodyPr>
          <a:lstStyle/>
          <a:p>
            <a:pPr algn="ctr" defTabSz="410751" hangingPunct="0">
              <a:lnSpc>
                <a:spcPts val="3375"/>
              </a:lnSpc>
              <a:tabLst>
                <a:tab pos="750067" algn="l"/>
              </a:tabLst>
            </a:pPr>
            <a:r>
              <a:rPr lang="en-US" sz="2250">
                <a:solidFill>
                  <a:srgbClr val="000000"/>
                </a:solidFill>
                <a:latin typeface="Palatino Linotype" charset="0"/>
                <a:ea typeface="Gill Sans"/>
                <a:cs typeface="Gill Sans"/>
                <a:sym typeface="Gill Sans"/>
              </a:rPr>
              <a:t>Rescaled Signal</a:t>
            </a:r>
          </a:p>
        </p:txBody>
      </p:sp>
    </p:spTree>
    <p:extLst>
      <p:ext uri="{BB962C8B-B14F-4D97-AF65-F5344CB8AC3E}">
        <p14:creationId xmlns:p14="http://schemas.microsoft.com/office/powerpoint/2010/main" val="1736604140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6EFFF4A2-EB01-4738-9824-8D9A72A51B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FE67CD2-BF69-4785-B5FB-D0B16EA8A4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1180" y="4933697"/>
            <a:ext cx="3685032" cy="155858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Example of upscale</a:t>
            </a:r>
          </a:p>
        </p:txBody>
      </p:sp>
      <p:pic>
        <p:nvPicPr>
          <p:cNvPr id="13" name="Imagem 12" descr="Uma imagem com exterior, noite, luz, escuro&#10;&#10;Descrição gerada automaticamente">
            <a:extLst>
              <a:ext uri="{FF2B5EF4-FFF2-40B4-BE49-F238E27FC236}">
                <a16:creationId xmlns:a16="http://schemas.microsoft.com/office/drawing/2014/main" id="{E9FC06DD-5DCE-4614-9570-77D9D85DBCA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8" r="2736" b="2"/>
          <a:stretch/>
        </p:blipFill>
        <p:spPr>
          <a:xfrm>
            <a:off x="4095496" y="-2181"/>
            <a:ext cx="4003040" cy="4226709"/>
          </a:xfrm>
          <a:prstGeom prst="rect">
            <a:avLst/>
          </a:prstGeom>
        </p:spPr>
      </p:pic>
      <p:pic>
        <p:nvPicPr>
          <p:cNvPr id="15" name="Imagem 14" descr="Uma imagem com luz, noite, escuro, objeto de exterior&#10;&#10;Descrição gerada automaticamente">
            <a:extLst>
              <a:ext uri="{FF2B5EF4-FFF2-40B4-BE49-F238E27FC236}">
                <a16:creationId xmlns:a16="http://schemas.microsoft.com/office/drawing/2014/main" id="{31D68B76-D85F-423B-A38E-F943316401D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4" r="2376" b="-3"/>
          <a:stretch/>
        </p:blipFill>
        <p:spPr>
          <a:xfrm>
            <a:off x="8188960" y="-2181"/>
            <a:ext cx="4003040" cy="4224518"/>
          </a:xfrm>
          <a:prstGeom prst="rect">
            <a:avLst/>
          </a:prstGeom>
        </p:spPr>
      </p:pic>
      <p:pic>
        <p:nvPicPr>
          <p:cNvPr id="11" name="Imagem 10" descr="Uma imagem com interior, cão, deitado, castanho&#10;&#10;Descrição gerada automaticamente">
            <a:extLst>
              <a:ext uri="{FF2B5EF4-FFF2-40B4-BE49-F238E27FC236}">
                <a16:creationId xmlns:a16="http://schemas.microsoft.com/office/drawing/2014/main" id="{2336B29B-2E54-42A4-AF1F-A69BBD5F931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5" r="-3" b="-3"/>
          <a:stretch/>
        </p:blipFill>
        <p:spPr>
          <a:xfrm>
            <a:off x="0" y="-2181"/>
            <a:ext cx="4005072" cy="4224518"/>
          </a:xfrm>
          <a:prstGeom prst="rect">
            <a:avLst/>
          </a:prstGeom>
        </p:spPr>
      </p:pic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9CA066DD-A210-48BB-8AF6-8B7D72DD3E0D}"/>
              </a:ext>
            </a:extLst>
          </p:cNvPr>
          <p:cNvSpPr txBox="1">
            <a:spLocks/>
          </p:cNvSpPr>
          <p:nvPr/>
        </p:nvSpPr>
        <p:spPr>
          <a:xfrm>
            <a:off x="4989243" y="4844300"/>
            <a:ext cx="4498848" cy="15854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516538" indent="-337951" algn="l" defTabSz="914400" rtl="0" eaLnBrk="1" latinLnBrk="0" hangingPunct="1">
              <a:lnSpc>
                <a:spcPct val="90000"/>
              </a:lnSpc>
              <a:spcBef>
                <a:spcPts val="1828"/>
              </a:spcBef>
              <a:buSzPct val="171429"/>
              <a:buFont typeface="Gill Sans"/>
              <a:buChar char="•"/>
              <a:tabLst>
                <a:tab pos="1116171" algn="l"/>
              </a:tabLst>
              <a:defRPr sz="2800" kern="12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defRPr>
            </a:lvl1pPr>
            <a:lvl2pPr marL="766560" indent="-337951" algn="l" defTabSz="914400" rtl="0" eaLnBrk="1" latinLnBrk="0" hangingPunct="1">
              <a:lnSpc>
                <a:spcPct val="90000"/>
              </a:lnSpc>
              <a:spcBef>
                <a:spcPts val="1828"/>
              </a:spcBef>
              <a:buSzPct val="171429"/>
              <a:buFont typeface="Gill Sans"/>
              <a:buChar char="•"/>
              <a:tabLst>
                <a:tab pos="1437629" algn="l"/>
              </a:tabLst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defRPr>
            </a:lvl2pPr>
            <a:lvl3pPr marL="1007653" indent="-337951" algn="l" defTabSz="914400" rtl="0" eaLnBrk="1" latinLnBrk="0" hangingPunct="1">
              <a:lnSpc>
                <a:spcPct val="90000"/>
              </a:lnSpc>
              <a:spcBef>
                <a:spcPts val="1828"/>
              </a:spcBef>
              <a:buSzPct val="171429"/>
              <a:buFont typeface="Gill Sans"/>
              <a:buChar char="•"/>
              <a:tabLst>
                <a:tab pos="1741227" algn="l"/>
              </a:tabLst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defRPr>
            </a:lvl3pPr>
            <a:lvl4pPr marL="1248746" indent="-337951" algn="l" defTabSz="914400" rtl="0" eaLnBrk="1" latinLnBrk="0" hangingPunct="1">
              <a:lnSpc>
                <a:spcPct val="90000"/>
              </a:lnSpc>
              <a:spcBef>
                <a:spcPts val="1828"/>
              </a:spcBef>
              <a:buSzPct val="171429"/>
              <a:buFont typeface="Gill Sans"/>
              <a:buChar char="•"/>
              <a:tabLst>
                <a:tab pos="2053755" algn="l"/>
              </a:tabLst>
              <a:defRPr sz="1800" kern="12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defRPr>
            </a:lvl4pPr>
            <a:lvl5pPr marL="1498769" indent="-337951" algn="l" defTabSz="914400" rtl="0" eaLnBrk="1" latinLnBrk="0" hangingPunct="1">
              <a:lnSpc>
                <a:spcPct val="90000"/>
              </a:lnSpc>
              <a:spcBef>
                <a:spcPts val="1828"/>
              </a:spcBef>
              <a:buSzPct val="171429"/>
              <a:buFont typeface="Gill Sans"/>
              <a:buChar char="•"/>
              <a:tabLst>
                <a:tab pos="2375212" algn="l"/>
              </a:tabLst>
              <a:defRPr sz="1800" kern="12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  <a:ea typeface="+mn-ea"/>
              </a:rPr>
              <a:t>FFT is “</a:t>
            </a:r>
            <a:r>
              <a:rPr lang="en-US" sz="2000" dirty="0" err="1">
                <a:latin typeface="+mn-lt"/>
                <a:ea typeface="+mn-ea"/>
              </a:rPr>
              <a:t>shrinked</a:t>
            </a:r>
            <a:r>
              <a:rPr lang="en-US" sz="2000" dirty="0">
                <a:latin typeface="+mn-lt"/>
                <a:ea typeface="+mn-ea"/>
              </a:rPr>
              <a:t>”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4469D90-62FA-49B2-981E-5305361D5A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502370" y="4592474"/>
            <a:ext cx="1128382" cy="847206"/>
            <a:chOff x="8183879" y="1000124"/>
            <a:chExt cx="1562267" cy="1172973"/>
          </a:xfrm>
        </p:grpSpPr>
        <p:sp>
          <p:nvSpPr>
            <p:cNvPr id="24" name="Freeform 5">
              <a:extLst>
                <a:ext uri="{FF2B5EF4-FFF2-40B4-BE49-F238E27FC236}">
                  <a16:creationId xmlns:a16="http://schemas.microsoft.com/office/drawing/2014/main" id="{281E6897-9689-4C48-ADC3-9F41AAE3A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83879" y="1348782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5">
              <a:extLst>
                <a:ext uri="{FF2B5EF4-FFF2-40B4-BE49-F238E27FC236}">
                  <a16:creationId xmlns:a16="http://schemas.microsoft.com/office/drawing/2014/main" id="{404E145C-C4EA-4DED-B029-22B811FCEB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83979" y="1000124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50D54EE0-7D31-40FA-B7D1-ACBACC7FE7FB}"/>
              </a:ext>
            </a:extLst>
          </p:cNvPr>
          <p:cNvSpPr txBox="1"/>
          <p:nvPr/>
        </p:nvSpPr>
        <p:spPr>
          <a:xfrm>
            <a:off x="1552738" y="4198648"/>
            <a:ext cx="1857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 err="1"/>
              <a:t>Image</a:t>
            </a:r>
            <a:endParaRPr lang="pt-PT" dirty="0"/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79AB9357-966A-4A91-8AB5-757551582DA3}"/>
              </a:ext>
            </a:extLst>
          </p:cNvPr>
          <p:cNvSpPr txBox="1"/>
          <p:nvPr/>
        </p:nvSpPr>
        <p:spPr>
          <a:xfrm>
            <a:off x="5609045" y="4166092"/>
            <a:ext cx="1857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FFT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9B351A64-0C94-45A4-9F0A-7E2802BDB9D1}"/>
              </a:ext>
            </a:extLst>
          </p:cNvPr>
          <p:cNvSpPr txBox="1"/>
          <p:nvPr/>
        </p:nvSpPr>
        <p:spPr>
          <a:xfrm>
            <a:off x="9497677" y="4169329"/>
            <a:ext cx="1857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FFT </a:t>
            </a:r>
            <a:r>
              <a:rPr lang="pt-PT" dirty="0" err="1"/>
              <a:t>of</a:t>
            </a:r>
            <a:r>
              <a:rPr lang="pt-PT" dirty="0"/>
              <a:t> </a:t>
            </a:r>
            <a:r>
              <a:rPr lang="pt-PT" dirty="0" err="1"/>
              <a:t>upscale</a:t>
            </a:r>
            <a:endParaRPr lang="pt-PT" dirty="0"/>
          </a:p>
        </p:txBody>
      </p:sp>
      <p:pic>
        <p:nvPicPr>
          <p:cNvPr id="14" name="Leeds_logo_new.png">
            <a:extLst>
              <a:ext uri="{FF2B5EF4-FFF2-40B4-BE49-F238E27FC236}">
                <a16:creationId xmlns:a16="http://schemas.microsoft.com/office/drawing/2014/main" id="{A2BFC019-FE2E-4A85-8208-DA9A5F121468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9409323" y="5670296"/>
            <a:ext cx="2782677" cy="1201810"/>
          </a:xfrm>
          <a:prstGeom prst="rect">
            <a:avLst/>
          </a:prstGeom>
          <a:ln w="12700">
            <a:miter lim="400000"/>
          </a:ln>
        </p:spPr>
      </p:pic>
      <p:sp>
        <p:nvSpPr>
          <p:cNvPr id="18" name="Shape 3">
            <a:extLst>
              <a:ext uri="{FF2B5EF4-FFF2-40B4-BE49-F238E27FC236}">
                <a16:creationId xmlns:a16="http://schemas.microsoft.com/office/drawing/2014/main" id="{0BF6F7DC-2CBB-4B00-9BC9-AD393529CFD3}"/>
              </a:ext>
            </a:extLst>
          </p:cNvPr>
          <p:cNvSpPr/>
          <p:nvPr/>
        </p:nvSpPr>
        <p:spPr>
          <a:xfrm>
            <a:off x="-14514" y="6523147"/>
            <a:ext cx="5774379" cy="352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>
            <a:spAutoFit/>
          </a:bodyPr>
          <a:lstStyle>
            <a:lvl1pPr>
              <a:lnSpc>
                <a:spcPts val="2100"/>
              </a:lnSpc>
              <a:tabLst>
                <a:tab pos="1066800" algn="l"/>
              </a:tabLst>
              <a:defRPr sz="1800">
                <a:latin typeface="+mn-lt"/>
                <a:ea typeface="+mn-ea"/>
                <a:cs typeface="+mn-cs"/>
                <a:sym typeface="Palatino"/>
              </a:defRPr>
            </a:lvl1pPr>
          </a:lstStyle>
          <a:p>
            <a:r>
              <a:rPr lang="en-GB" sz="1400" dirty="0">
                <a:latin typeface="Palatino Linotype" panose="02040502050505030304" pitchFamily="18" charset="0"/>
              </a:rPr>
              <a:t>COMP 5812M: Foundations of Modelling &amp; Rendering</a:t>
            </a:r>
            <a:endParaRPr sz="1400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597176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C8908E2-EE49-44D2-9428-A28D2312A8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29018A0-5DE6-4CC9-AB25-675616AF72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4724400" cy="6858000"/>
            <a:chOff x="7467600" y="0"/>
            <a:chExt cx="4724400" cy="6858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AD5C302-E4AF-4B3F-818D-17AEA68E7F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7600" y="0"/>
              <a:ext cx="4724400" cy="6858000"/>
            </a:xfrm>
            <a:prstGeom prst="rect">
              <a:avLst/>
            </a:prstGeom>
            <a:solidFill>
              <a:schemeClr val="accent5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D27820F-8F33-4F10-AFA0-72D2722D2F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7600" y="0"/>
              <a:ext cx="4724400" cy="6858000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8B88B599-C539-4F18-A32A-40207EC6E2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724401" cy="6858000"/>
          </a:xfrm>
          <a:custGeom>
            <a:avLst/>
            <a:gdLst>
              <a:gd name="connsiteX0" fmla="*/ 369702 w 4724401"/>
              <a:gd name="connsiteY0" fmla="*/ 6712169 h 6858000"/>
              <a:gd name="connsiteX1" fmla="*/ 366575 w 4724401"/>
              <a:gd name="connsiteY1" fmla="*/ 6715556 h 6858000"/>
              <a:gd name="connsiteX2" fmla="*/ 371637 w 4724401"/>
              <a:gd name="connsiteY2" fmla="*/ 6713954 h 6858000"/>
              <a:gd name="connsiteX3" fmla="*/ 1019354 w 4724401"/>
              <a:gd name="connsiteY3" fmla="*/ 6315006 h 6858000"/>
              <a:gd name="connsiteX4" fmla="*/ 441046 w 4724401"/>
              <a:gd name="connsiteY4" fmla="*/ 6691153 h 6858000"/>
              <a:gd name="connsiteX5" fmla="*/ 1019354 w 4724401"/>
              <a:gd name="connsiteY5" fmla="*/ 6315006 h 6858000"/>
              <a:gd name="connsiteX6" fmla="*/ 991680 w 4724401"/>
              <a:gd name="connsiteY6" fmla="*/ 6298413 h 6858000"/>
              <a:gd name="connsiteX7" fmla="*/ 409060 w 4724401"/>
              <a:gd name="connsiteY7" fmla="*/ 6671470 h 6858000"/>
              <a:gd name="connsiteX8" fmla="*/ 991680 w 4724401"/>
              <a:gd name="connsiteY8" fmla="*/ 6298413 h 6858000"/>
              <a:gd name="connsiteX9" fmla="*/ 4724401 w 4724401"/>
              <a:gd name="connsiteY9" fmla="*/ 6289099 h 6858000"/>
              <a:gd name="connsiteX10" fmla="*/ 4724401 w 4724401"/>
              <a:gd name="connsiteY10" fmla="*/ 6407899 h 6858000"/>
              <a:gd name="connsiteX11" fmla="*/ 4689678 w 4724401"/>
              <a:gd name="connsiteY11" fmla="*/ 6440241 h 6858000"/>
              <a:gd name="connsiteX12" fmla="*/ 4477543 w 4724401"/>
              <a:gd name="connsiteY12" fmla="*/ 6674836 h 6858000"/>
              <a:gd name="connsiteX13" fmla="*/ 4329957 w 4724401"/>
              <a:gd name="connsiteY13" fmla="*/ 6858000 h 6858000"/>
              <a:gd name="connsiteX14" fmla="*/ 4218595 w 4724401"/>
              <a:gd name="connsiteY14" fmla="*/ 6858000 h 6858000"/>
              <a:gd name="connsiteX15" fmla="*/ 4368888 w 4724401"/>
              <a:gd name="connsiteY15" fmla="*/ 6668412 h 6858000"/>
              <a:gd name="connsiteX16" fmla="*/ 4563091 w 4724401"/>
              <a:gd name="connsiteY16" fmla="*/ 6442508 h 6858000"/>
              <a:gd name="connsiteX17" fmla="*/ 4660205 w 4724401"/>
              <a:gd name="connsiteY17" fmla="*/ 6345369 h 6858000"/>
              <a:gd name="connsiteX18" fmla="*/ 4724401 w 4724401"/>
              <a:gd name="connsiteY18" fmla="*/ 6198577 h 6858000"/>
              <a:gd name="connsiteX19" fmla="*/ 4724401 w 4724401"/>
              <a:gd name="connsiteY19" fmla="*/ 6238480 h 6858000"/>
              <a:gd name="connsiteX20" fmla="*/ 4689789 w 4724401"/>
              <a:gd name="connsiteY20" fmla="*/ 6268382 h 6858000"/>
              <a:gd name="connsiteX21" fmla="*/ 4418722 w 4724401"/>
              <a:gd name="connsiteY21" fmla="*/ 6570886 h 6858000"/>
              <a:gd name="connsiteX22" fmla="*/ 4214944 w 4724401"/>
              <a:gd name="connsiteY22" fmla="*/ 6858000 h 6858000"/>
              <a:gd name="connsiteX23" fmla="*/ 4177898 w 4724401"/>
              <a:gd name="connsiteY23" fmla="*/ 6858000 h 6858000"/>
              <a:gd name="connsiteX24" fmla="*/ 4391597 w 4724401"/>
              <a:gd name="connsiteY24" fmla="*/ 6556370 h 6858000"/>
              <a:gd name="connsiteX25" fmla="*/ 4668889 w 4724401"/>
              <a:gd name="connsiteY25" fmla="*/ 6246399 h 6858000"/>
              <a:gd name="connsiteX26" fmla="*/ 4724401 w 4724401"/>
              <a:gd name="connsiteY26" fmla="*/ 5924240 h 6858000"/>
              <a:gd name="connsiteX27" fmla="*/ 4724401 w 4724401"/>
              <a:gd name="connsiteY27" fmla="*/ 6044002 h 6858000"/>
              <a:gd name="connsiteX28" fmla="*/ 4695216 w 4724401"/>
              <a:gd name="connsiteY28" fmla="*/ 6071545 h 6858000"/>
              <a:gd name="connsiteX29" fmla="*/ 4317146 w 4724401"/>
              <a:gd name="connsiteY29" fmla="*/ 6587716 h 6858000"/>
              <a:gd name="connsiteX30" fmla="*/ 4171627 w 4724401"/>
              <a:gd name="connsiteY30" fmla="*/ 6858000 h 6858000"/>
              <a:gd name="connsiteX31" fmla="*/ 4081585 w 4724401"/>
              <a:gd name="connsiteY31" fmla="*/ 6858000 h 6858000"/>
              <a:gd name="connsiteX32" fmla="*/ 4238603 w 4724401"/>
              <a:gd name="connsiteY32" fmla="*/ 6559341 h 6858000"/>
              <a:gd name="connsiteX33" fmla="*/ 4620848 w 4724401"/>
              <a:gd name="connsiteY33" fmla="*/ 6021419 h 6858000"/>
              <a:gd name="connsiteX34" fmla="*/ 103333 w 4724401"/>
              <a:gd name="connsiteY34" fmla="*/ 5699602 h 6858000"/>
              <a:gd name="connsiteX35" fmla="*/ 233938 w 4724401"/>
              <a:gd name="connsiteY35" fmla="*/ 5809416 h 6858000"/>
              <a:gd name="connsiteX36" fmla="*/ 883580 w 4724401"/>
              <a:gd name="connsiteY36" fmla="*/ 6180710 h 6858000"/>
              <a:gd name="connsiteX37" fmla="*/ 487337 w 4724401"/>
              <a:gd name="connsiteY37" fmla="*/ 5950182 h 6858000"/>
              <a:gd name="connsiteX38" fmla="*/ 354051 w 4724401"/>
              <a:gd name="connsiteY38" fmla="*/ 5854912 h 6858000"/>
              <a:gd name="connsiteX39" fmla="*/ 195436 w 4724401"/>
              <a:gd name="connsiteY39" fmla="*/ 5755068 h 6858000"/>
              <a:gd name="connsiteX40" fmla="*/ 51253 w 4724401"/>
              <a:gd name="connsiteY40" fmla="*/ 5631825 h 6858000"/>
              <a:gd name="connsiteX41" fmla="*/ 211622 w 4724401"/>
              <a:gd name="connsiteY41" fmla="*/ 5728803 h 6858000"/>
              <a:gd name="connsiteX42" fmla="*/ 371652 w 4724401"/>
              <a:gd name="connsiteY42" fmla="*/ 5829062 h 6858000"/>
              <a:gd name="connsiteX43" fmla="*/ 505903 w 4724401"/>
              <a:gd name="connsiteY43" fmla="*/ 5925221 h 6858000"/>
              <a:gd name="connsiteX44" fmla="*/ 899240 w 4724401"/>
              <a:gd name="connsiteY44" fmla="*/ 6153068 h 6858000"/>
              <a:gd name="connsiteX45" fmla="*/ 988114 w 4724401"/>
              <a:gd name="connsiteY45" fmla="*/ 6174204 h 6858000"/>
              <a:gd name="connsiteX46" fmla="*/ 845971 w 4724401"/>
              <a:gd name="connsiteY46" fmla="*/ 6067177 h 6858000"/>
              <a:gd name="connsiteX47" fmla="*/ 448057 w 4724401"/>
              <a:gd name="connsiteY47" fmla="*/ 5841376 h 6858000"/>
              <a:gd name="connsiteX48" fmla="*/ 51253 w 4724401"/>
              <a:gd name="connsiteY48" fmla="*/ 5631825 h 6858000"/>
              <a:gd name="connsiteX49" fmla="*/ 2606687 w 4724401"/>
              <a:gd name="connsiteY49" fmla="*/ 5630718 h 6858000"/>
              <a:gd name="connsiteX50" fmla="*/ 2645658 w 4724401"/>
              <a:gd name="connsiteY50" fmla="*/ 6640259 h 6858000"/>
              <a:gd name="connsiteX51" fmla="*/ 2606687 w 4724401"/>
              <a:gd name="connsiteY51" fmla="*/ 5630718 h 6858000"/>
              <a:gd name="connsiteX52" fmla="*/ 3642057 w 4724401"/>
              <a:gd name="connsiteY52" fmla="*/ 5573487 h 6858000"/>
              <a:gd name="connsiteX53" fmla="*/ 3632981 w 4724401"/>
              <a:gd name="connsiteY53" fmla="*/ 5579437 h 6858000"/>
              <a:gd name="connsiteX54" fmla="*/ 3382436 w 4724401"/>
              <a:gd name="connsiteY54" fmla="*/ 5952726 h 6858000"/>
              <a:gd name="connsiteX55" fmla="*/ 3191929 w 4724401"/>
              <a:gd name="connsiteY55" fmla="*/ 6662669 h 6858000"/>
              <a:gd name="connsiteX56" fmla="*/ 3369898 w 4724401"/>
              <a:gd name="connsiteY56" fmla="*/ 6081771 h 6858000"/>
              <a:gd name="connsiteX57" fmla="*/ 3642057 w 4724401"/>
              <a:gd name="connsiteY57" fmla="*/ 5573487 h 6858000"/>
              <a:gd name="connsiteX58" fmla="*/ 2650666 w 4724401"/>
              <a:gd name="connsiteY58" fmla="*/ 5530686 h 6858000"/>
              <a:gd name="connsiteX59" fmla="*/ 2650249 w 4724401"/>
              <a:gd name="connsiteY59" fmla="*/ 5532101 h 6858000"/>
              <a:gd name="connsiteX60" fmla="*/ 2663808 w 4724401"/>
              <a:gd name="connsiteY60" fmla="*/ 6535215 h 6858000"/>
              <a:gd name="connsiteX61" fmla="*/ 2665418 w 4724401"/>
              <a:gd name="connsiteY61" fmla="*/ 6132756 h 6858000"/>
              <a:gd name="connsiteX62" fmla="*/ 2650666 w 4724401"/>
              <a:gd name="connsiteY62" fmla="*/ 5530686 h 6858000"/>
              <a:gd name="connsiteX63" fmla="*/ 2680277 w 4724401"/>
              <a:gd name="connsiteY63" fmla="*/ 5479204 h 6858000"/>
              <a:gd name="connsiteX64" fmla="*/ 2678972 w 4724401"/>
              <a:gd name="connsiteY64" fmla="*/ 5481582 h 6858000"/>
              <a:gd name="connsiteX65" fmla="*/ 2696666 w 4724401"/>
              <a:gd name="connsiteY65" fmla="*/ 6133836 h 6858000"/>
              <a:gd name="connsiteX66" fmla="*/ 2695769 w 4724401"/>
              <a:gd name="connsiteY66" fmla="*/ 6390955 h 6858000"/>
              <a:gd name="connsiteX67" fmla="*/ 2739893 w 4724401"/>
              <a:gd name="connsiteY67" fmla="*/ 6108357 h 6858000"/>
              <a:gd name="connsiteX68" fmla="*/ 2680277 w 4724401"/>
              <a:gd name="connsiteY68" fmla="*/ 5479204 h 6858000"/>
              <a:gd name="connsiteX69" fmla="*/ 1132195 w 4724401"/>
              <a:gd name="connsiteY69" fmla="*/ 5467980 h 6858000"/>
              <a:gd name="connsiteX70" fmla="*/ 1679056 w 4724401"/>
              <a:gd name="connsiteY70" fmla="*/ 5516907 h 6858000"/>
              <a:gd name="connsiteX71" fmla="*/ 2128648 w 4724401"/>
              <a:gd name="connsiteY71" fmla="*/ 5474249 h 6858000"/>
              <a:gd name="connsiteX72" fmla="*/ 1825619 w 4724401"/>
              <a:gd name="connsiteY72" fmla="*/ 5478447 h 6858000"/>
              <a:gd name="connsiteX73" fmla="*/ 1737798 w 4724401"/>
              <a:gd name="connsiteY73" fmla="*/ 5483353 h 6858000"/>
              <a:gd name="connsiteX74" fmla="*/ 1132195 w 4724401"/>
              <a:gd name="connsiteY74" fmla="*/ 5467980 h 6858000"/>
              <a:gd name="connsiteX75" fmla="*/ 1456157 w 4724401"/>
              <a:gd name="connsiteY75" fmla="*/ 5371404 h 6858000"/>
              <a:gd name="connsiteX76" fmla="*/ 1244432 w 4724401"/>
              <a:gd name="connsiteY76" fmla="*/ 5385601 h 6858000"/>
              <a:gd name="connsiteX77" fmla="*/ 973990 w 4724401"/>
              <a:gd name="connsiteY77" fmla="*/ 5424940 h 6858000"/>
              <a:gd name="connsiteX78" fmla="*/ 1103809 w 4724401"/>
              <a:gd name="connsiteY78" fmla="*/ 5433720 h 6858000"/>
              <a:gd name="connsiteX79" fmla="*/ 1123454 w 4724401"/>
              <a:gd name="connsiteY79" fmla="*/ 5435727 h 6858000"/>
              <a:gd name="connsiteX80" fmla="*/ 1737017 w 4724401"/>
              <a:gd name="connsiteY80" fmla="*/ 5452183 h 6858000"/>
              <a:gd name="connsiteX81" fmla="*/ 1824397 w 4724401"/>
              <a:gd name="connsiteY81" fmla="*/ 5447757 h 6858000"/>
              <a:gd name="connsiteX82" fmla="*/ 2070059 w 4724401"/>
              <a:gd name="connsiteY82" fmla="*/ 5441660 h 6858000"/>
              <a:gd name="connsiteX83" fmla="*/ 1456157 w 4724401"/>
              <a:gd name="connsiteY83" fmla="*/ 5371404 h 6858000"/>
              <a:gd name="connsiteX84" fmla="*/ 4724401 w 4724401"/>
              <a:gd name="connsiteY84" fmla="*/ 5202141 h 6858000"/>
              <a:gd name="connsiteX85" fmla="*/ 4724401 w 4724401"/>
              <a:gd name="connsiteY85" fmla="*/ 5319690 h 6858000"/>
              <a:gd name="connsiteX86" fmla="*/ 4690088 w 4724401"/>
              <a:gd name="connsiteY86" fmla="*/ 5349711 h 6858000"/>
              <a:gd name="connsiteX87" fmla="*/ 4463413 w 4724401"/>
              <a:gd name="connsiteY87" fmla="*/ 5615162 h 6858000"/>
              <a:gd name="connsiteX88" fmla="*/ 4358134 w 4724401"/>
              <a:gd name="connsiteY88" fmla="*/ 5742791 h 6858000"/>
              <a:gd name="connsiteX89" fmla="*/ 4376219 w 4724401"/>
              <a:gd name="connsiteY89" fmla="*/ 5729027 h 6858000"/>
              <a:gd name="connsiteX90" fmla="*/ 4582340 w 4724401"/>
              <a:gd name="connsiteY90" fmla="*/ 5561037 h 6858000"/>
              <a:gd name="connsiteX91" fmla="*/ 4694684 w 4724401"/>
              <a:gd name="connsiteY91" fmla="*/ 5447098 h 6858000"/>
              <a:gd name="connsiteX92" fmla="*/ 4724401 w 4724401"/>
              <a:gd name="connsiteY92" fmla="*/ 5415874 h 6858000"/>
              <a:gd name="connsiteX93" fmla="*/ 4724401 w 4724401"/>
              <a:gd name="connsiteY93" fmla="*/ 5461678 h 6858000"/>
              <a:gd name="connsiteX94" fmla="*/ 4718341 w 4724401"/>
              <a:gd name="connsiteY94" fmla="*/ 5468043 h 6858000"/>
              <a:gd name="connsiteX95" fmla="*/ 4604655 w 4724401"/>
              <a:gd name="connsiteY95" fmla="*/ 5583434 h 6858000"/>
              <a:gd name="connsiteX96" fmla="*/ 4565074 w 4724401"/>
              <a:gd name="connsiteY96" fmla="*/ 5618550 h 6858000"/>
              <a:gd name="connsiteX97" fmla="*/ 4682209 w 4724401"/>
              <a:gd name="connsiteY97" fmla="*/ 5532923 h 6858000"/>
              <a:gd name="connsiteX98" fmla="*/ 4724401 w 4724401"/>
              <a:gd name="connsiteY98" fmla="*/ 5499248 h 6858000"/>
              <a:gd name="connsiteX99" fmla="*/ 4724401 w 4724401"/>
              <a:gd name="connsiteY99" fmla="*/ 5608295 h 6858000"/>
              <a:gd name="connsiteX100" fmla="*/ 4713577 w 4724401"/>
              <a:gd name="connsiteY100" fmla="*/ 5616803 h 6858000"/>
              <a:gd name="connsiteX101" fmla="*/ 3989559 w 4724401"/>
              <a:gd name="connsiteY101" fmla="*/ 6145945 h 6858000"/>
              <a:gd name="connsiteX102" fmla="*/ 3939824 w 4724401"/>
              <a:gd name="connsiteY102" fmla="*/ 6066900 h 6858000"/>
              <a:gd name="connsiteX103" fmla="*/ 4584537 w 4724401"/>
              <a:gd name="connsiteY103" fmla="*/ 5324826 h 6858000"/>
              <a:gd name="connsiteX104" fmla="*/ 4682005 w 4724401"/>
              <a:gd name="connsiteY104" fmla="*/ 5231398 h 6858000"/>
              <a:gd name="connsiteX105" fmla="*/ 1903353 w 4724401"/>
              <a:gd name="connsiteY105" fmla="*/ 5044827 h 6858000"/>
              <a:gd name="connsiteX106" fmla="*/ 1936931 w 4724401"/>
              <a:gd name="connsiteY106" fmla="*/ 5093954 h 6858000"/>
              <a:gd name="connsiteX107" fmla="*/ 2195868 w 4724401"/>
              <a:gd name="connsiteY107" fmla="*/ 5396574 h 6858000"/>
              <a:gd name="connsiteX108" fmla="*/ 2088852 w 4724401"/>
              <a:gd name="connsiteY108" fmla="*/ 5166123 h 6858000"/>
              <a:gd name="connsiteX109" fmla="*/ 1958241 w 4724401"/>
              <a:gd name="connsiteY109" fmla="*/ 5067955 h 6858000"/>
              <a:gd name="connsiteX110" fmla="*/ 1903353 w 4724401"/>
              <a:gd name="connsiteY110" fmla="*/ 5044827 h 6858000"/>
              <a:gd name="connsiteX111" fmla="*/ 1979378 w 4724401"/>
              <a:gd name="connsiteY111" fmla="*/ 4769504 h 6858000"/>
              <a:gd name="connsiteX112" fmla="*/ 2882120 w 4724401"/>
              <a:gd name="connsiteY112" fmla="*/ 5064547 h 6858000"/>
              <a:gd name="connsiteX113" fmla="*/ 2793103 w 4724401"/>
              <a:gd name="connsiteY113" fmla="*/ 5039699 h 6858000"/>
              <a:gd name="connsiteX114" fmla="*/ 2770041 w 4724401"/>
              <a:gd name="connsiteY114" fmla="*/ 5033634 h 6858000"/>
              <a:gd name="connsiteX115" fmla="*/ 1979378 w 4724401"/>
              <a:gd name="connsiteY115" fmla="*/ 4769504 h 6858000"/>
              <a:gd name="connsiteX116" fmla="*/ 1927410 w 4724401"/>
              <a:gd name="connsiteY116" fmla="*/ 4716164 h 6858000"/>
              <a:gd name="connsiteX117" fmla="*/ 1959587 w 4724401"/>
              <a:gd name="connsiteY117" fmla="*/ 4728849 h 6858000"/>
              <a:gd name="connsiteX118" fmla="*/ 2777707 w 4724401"/>
              <a:gd name="connsiteY118" fmla="*/ 5003991 h 6858000"/>
              <a:gd name="connsiteX119" fmla="*/ 2800768 w 4724401"/>
              <a:gd name="connsiteY119" fmla="*/ 5010056 h 6858000"/>
              <a:gd name="connsiteX120" fmla="*/ 2879408 w 4724401"/>
              <a:gd name="connsiteY120" fmla="*/ 5031590 h 6858000"/>
              <a:gd name="connsiteX121" fmla="*/ 2862295 w 4724401"/>
              <a:gd name="connsiteY121" fmla="*/ 5022958 h 6858000"/>
              <a:gd name="connsiteX122" fmla="*/ 2813343 w 4724401"/>
              <a:gd name="connsiteY122" fmla="*/ 4998369 h 6858000"/>
              <a:gd name="connsiteX123" fmla="*/ 2646245 w 4724401"/>
              <a:gd name="connsiteY123" fmla="*/ 4930999 h 6858000"/>
              <a:gd name="connsiteX124" fmla="*/ 1999243 w 4724401"/>
              <a:gd name="connsiteY124" fmla="*/ 4730524 h 6858000"/>
              <a:gd name="connsiteX125" fmla="*/ 1979527 w 4724401"/>
              <a:gd name="connsiteY125" fmla="*/ 4726651 h 6858000"/>
              <a:gd name="connsiteX126" fmla="*/ 1997014 w 4724401"/>
              <a:gd name="connsiteY126" fmla="*/ 4698007 h 6858000"/>
              <a:gd name="connsiteX127" fmla="*/ 2005458 w 4724401"/>
              <a:gd name="connsiteY127" fmla="*/ 4699540 h 6858000"/>
              <a:gd name="connsiteX128" fmla="*/ 2657186 w 4724401"/>
              <a:gd name="connsiteY128" fmla="*/ 4901687 h 6858000"/>
              <a:gd name="connsiteX129" fmla="*/ 2826662 w 4724401"/>
              <a:gd name="connsiteY129" fmla="*/ 4970362 h 6858000"/>
              <a:gd name="connsiteX130" fmla="*/ 2876100 w 4724401"/>
              <a:gd name="connsiteY130" fmla="*/ 4995397 h 6858000"/>
              <a:gd name="connsiteX131" fmla="*/ 3042600 w 4724401"/>
              <a:gd name="connsiteY131" fmla="*/ 5059532 h 6858000"/>
              <a:gd name="connsiteX132" fmla="*/ 1997014 w 4724401"/>
              <a:gd name="connsiteY132" fmla="*/ 4698007 h 6858000"/>
              <a:gd name="connsiteX133" fmla="*/ 2305292 w 4724401"/>
              <a:gd name="connsiteY133" fmla="*/ 4219492 h 6858000"/>
              <a:gd name="connsiteX134" fmla="*/ 3360922 w 4724401"/>
              <a:gd name="connsiteY134" fmla="*/ 4529373 h 6858000"/>
              <a:gd name="connsiteX135" fmla="*/ 3492420 w 4724401"/>
              <a:gd name="connsiteY135" fmla="*/ 4510145 h 6858000"/>
              <a:gd name="connsiteX136" fmla="*/ 3364086 w 4724401"/>
              <a:gd name="connsiteY136" fmla="*/ 4480340 h 6858000"/>
              <a:gd name="connsiteX137" fmla="*/ 3225818 w 4724401"/>
              <a:gd name="connsiteY137" fmla="*/ 4411822 h 6858000"/>
              <a:gd name="connsiteX138" fmla="*/ 3129696 w 4724401"/>
              <a:gd name="connsiteY138" fmla="*/ 4360704 h 6858000"/>
              <a:gd name="connsiteX139" fmla="*/ 2814545 w 4724401"/>
              <a:gd name="connsiteY139" fmla="*/ 4282955 h 6858000"/>
              <a:gd name="connsiteX140" fmla="*/ 2305292 w 4724401"/>
              <a:gd name="connsiteY140" fmla="*/ 4219492 h 6858000"/>
              <a:gd name="connsiteX141" fmla="*/ 2626982 w 4724401"/>
              <a:gd name="connsiteY141" fmla="*/ 4206450 h 6858000"/>
              <a:gd name="connsiteX142" fmla="*/ 2490617 w 4724401"/>
              <a:gd name="connsiteY142" fmla="*/ 4206951 h 6858000"/>
              <a:gd name="connsiteX143" fmla="*/ 2819869 w 4724401"/>
              <a:gd name="connsiteY143" fmla="*/ 4252936 h 6858000"/>
              <a:gd name="connsiteX144" fmla="*/ 3143018 w 4724401"/>
              <a:gd name="connsiteY144" fmla="*/ 4332698 h 6858000"/>
              <a:gd name="connsiteX145" fmla="*/ 3241520 w 4724401"/>
              <a:gd name="connsiteY145" fmla="*/ 4385112 h 6858000"/>
              <a:gd name="connsiteX146" fmla="*/ 3374575 w 4724401"/>
              <a:gd name="connsiteY146" fmla="*/ 4451517 h 6858000"/>
              <a:gd name="connsiteX147" fmla="*/ 3505221 w 4724401"/>
              <a:gd name="connsiteY147" fmla="*/ 4480757 h 6858000"/>
              <a:gd name="connsiteX148" fmla="*/ 2626982 w 4724401"/>
              <a:gd name="connsiteY148" fmla="*/ 4206450 h 6858000"/>
              <a:gd name="connsiteX149" fmla="*/ 1310106 w 4724401"/>
              <a:gd name="connsiteY149" fmla="*/ 3943217 h 6858000"/>
              <a:gd name="connsiteX150" fmla="*/ 854994 w 4724401"/>
              <a:gd name="connsiteY150" fmla="*/ 4399136 h 6858000"/>
              <a:gd name="connsiteX151" fmla="*/ 742462 w 4724401"/>
              <a:gd name="connsiteY151" fmla="*/ 4594648 h 6858000"/>
              <a:gd name="connsiteX152" fmla="*/ 820602 w 4724401"/>
              <a:gd name="connsiteY152" fmla="*/ 4485915 h 6858000"/>
              <a:gd name="connsiteX153" fmla="*/ 878295 w 4724401"/>
              <a:gd name="connsiteY153" fmla="*/ 4403594 h 6858000"/>
              <a:gd name="connsiteX154" fmla="*/ 1240607 w 4724401"/>
              <a:gd name="connsiteY154" fmla="*/ 4010401 h 6858000"/>
              <a:gd name="connsiteX155" fmla="*/ 1423113 w 4724401"/>
              <a:gd name="connsiteY155" fmla="*/ 3874565 h 6858000"/>
              <a:gd name="connsiteX156" fmla="*/ 1260565 w 4724401"/>
              <a:gd name="connsiteY156" fmla="*/ 4031982 h 6858000"/>
              <a:gd name="connsiteX157" fmla="*/ 901900 w 4724401"/>
              <a:gd name="connsiteY157" fmla="*/ 4421236 h 6858000"/>
              <a:gd name="connsiteX158" fmla="*/ 845044 w 4724401"/>
              <a:gd name="connsiteY158" fmla="*/ 4502436 h 6858000"/>
              <a:gd name="connsiteX159" fmla="*/ 685926 w 4724401"/>
              <a:gd name="connsiteY159" fmla="*/ 4703069 h 6858000"/>
              <a:gd name="connsiteX160" fmla="*/ 684248 w 4724401"/>
              <a:gd name="connsiteY160" fmla="*/ 4706721 h 6858000"/>
              <a:gd name="connsiteX161" fmla="*/ 1423113 w 4724401"/>
              <a:gd name="connsiteY161" fmla="*/ 3874565 h 6858000"/>
              <a:gd name="connsiteX162" fmla="*/ 3316479 w 4724401"/>
              <a:gd name="connsiteY162" fmla="*/ 3872136 h 6858000"/>
              <a:gd name="connsiteX163" fmla="*/ 3546806 w 4724401"/>
              <a:gd name="connsiteY163" fmla="*/ 4356139 h 6858000"/>
              <a:gd name="connsiteX164" fmla="*/ 3364433 w 4724401"/>
              <a:gd name="connsiteY164" fmla="*/ 3953121 h 6858000"/>
              <a:gd name="connsiteX165" fmla="*/ 3291335 w 4724401"/>
              <a:gd name="connsiteY165" fmla="*/ 3767420 h 6858000"/>
              <a:gd name="connsiteX166" fmla="*/ 3390805 w 4724401"/>
              <a:gd name="connsiteY166" fmla="*/ 3937163 h 6858000"/>
              <a:gd name="connsiteX167" fmla="*/ 3579062 w 4724401"/>
              <a:gd name="connsiteY167" fmla="*/ 4359040 h 6858000"/>
              <a:gd name="connsiteX168" fmla="*/ 3467355 w 4724401"/>
              <a:gd name="connsiteY168" fmla="*/ 3988130 h 6858000"/>
              <a:gd name="connsiteX169" fmla="*/ 3310753 w 4724401"/>
              <a:gd name="connsiteY169" fmla="*/ 3787140 h 6858000"/>
              <a:gd name="connsiteX170" fmla="*/ 3291335 w 4724401"/>
              <a:gd name="connsiteY170" fmla="*/ 3767420 h 6858000"/>
              <a:gd name="connsiteX171" fmla="*/ 1635889 w 4724401"/>
              <a:gd name="connsiteY171" fmla="*/ 3709494 h 6858000"/>
              <a:gd name="connsiteX172" fmla="*/ 1634800 w 4724401"/>
              <a:gd name="connsiteY172" fmla="*/ 3731111 h 6858000"/>
              <a:gd name="connsiteX173" fmla="*/ 1635889 w 4724401"/>
              <a:gd name="connsiteY173" fmla="*/ 3709494 h 6858000"/>
              <a:gd name="connsiteX174" fmla="*/ 1510397 w 4724401"/>
              <a:gd name="connsiteY174" fmla="*/ 3684705 h 6858000"/>
              <a:gd name="connsiteX175" fmla="*/ 1146550 w 4724401"/>
              <a:gd name="connsiteY175" fmla="*/ 3802012 h 6858000"/>
              <a:gd name="connsiteX176" fmla="*/ 698834 w 4724401"/>
              <a:gd name="connsiteY176" fmla="*/ 3952272 h 6858000"/>
              <a:gd name="connsiteX177" fmla="*/ 34256 w 4724401"/>
              <a:gd name="connsiteY177" fmla="*/ 4347603 h 6858000"/>
              <a:gd name="connsiteX178" fmla="*/ 527241 w 4724401"/>
              <a:gd name="connsiteY178" fmla="*/ 4065078 h 6858000"/>
              <a:gd name="connsiteX179" fmla="*/ 1510397 w 4724401"/>
              <a:gd name="connsiteY179" fmla="*/ 3684705 h 6858000"/>
              <a:gd name="connsiteX180" fmla="*/ 1313114 w 4724401"/>
              <a:gd name="connsiteY180" fmla="*/ 3655216 h 6858000"/>
              <a:gd name="connsiteX181" fmla="*/ 1109304 w 4724401"/>
              <a:gd name="connsiteY181" fmla="*/ 3669030 h 6858000"/>
              <a:gd name="connsiteX182" fmla="*/ 8129 w 4724401"/>
              <a:gd name="connsiteY182" fmla="*/ 4330519 h 6858000"/>
              <a:gd name="connsiteX183" fmla="*/ 687572 w 4724401"/>
              <a:gd name="connsiteY183" fmla="*/ 3925629 h 6858000"/>
              <a:gd name="connsiteX184" fmla="*/ 1138365 w 4724401"/>
              <a:gd name="connsiteY184" fmla="*/ 3774515 h 6858000"/>
              <a:gd name="connsiteX185" fmla="*/ 1505579 w 4724401"/>
              <a:gd name="connsiteY185" fmla="*/ 3655526 h 6858000"/>
              <a:gd name="connsiteX186" fmla="*/ 1313114 w 4724401"/>
              <a:gd name="connsiteY186" fmla="*/ 3655216 h 6858000"/>
              <a:gd name="connsiteX187" fmla="*/ 3655073 w 4724401"/>
              <a:gd name="connsiteY187" fmla="*/ 3650884 h 6858000"/>
              <a:gd name="connsiteX188" fmla="*/ 3989938 w 4724401"/>
              <a:gd name="connsiteY188" fmla="*/ 3991685 h 6858000"/>
              <a:gd name="connsiteX189" fmla="*/ 4393907 w 4724401"/>
              <a:gd name="connsiteY189" fmla="*/ 4261258 h 6858000"/>
              <a:gd name="connsiteX190" fmla="*/ 4648051 w 4724401"/>
              <a:gd name="connsiteY190" fmla="*/ 4374051 h 6858000"/>
              <a:gd name="connsiteX191" fmla="*/ 4383389 w 4724401"/>
              <a:gd name="connsiteY191" fmla="*/ 4184369 h 6858000"/>
              <a:gd name="connsiteX192" fmla="*/ 4165508 w 4724401"/>
              <a:gd name="connsiteY192" fmla="*/ 4035196 h 6858000"/>
              <a:gd name="connsiteX193" fmla="*/ 4068162 w 4724401"/>
              <a:gd name="connsiteY193" fmla="*/ 3953394 h 6858000"/>
              <a:gd name="connsiteX194" fmla="*/ 3981416 w 4724401"/>
              <a:gd name="connsiteY194" fmla="*/ 3880482 h 6858000"/>
              <a:gd name="connsiteX195" fmla="*/ 3800147 w 4724401"/>
              <a:gd name="connsiteY195" fmla="*/ 3749872 h 6858000"/>
              <a:gd name="connsiteX196" fmla="*/ 3670252 w 4724401"/>
              <a:gd name="connsiteY196" fmla="*/ 3622798 h 6858000"/>
              <a:gd name="connsiteX197" fmla="*/ 3817258 w 4724401"/>
              <a:gd name="connsiteY197" fmla="*/ 3723577 h 6858000"/>
              <a:gd name="connsiteX198" fmla="*/ 4000461 w 4724401"/>
              <a:gd name="connsiteY198" fmla="*/ 3855966 h 6858000"/>
              <a:gd name="connsiteX199" fmla="*/ 4088180 w 4724401"/>
              <a:gd name="connsiteY199" fmla="*/ 3929774 h 6858000"/>
              <a:gd name="connsiteX200" fmla="*/ 4184555 w 4724401"/>
              <a:gd name="connsiteY200" fmla="*/ 4010683 h 6858000"/>
              <a:gd name="connsiteX201" fmla="*/ 4399563 w 4724401"/>
              <a:gd name="connsiteY201" fmla="*/ 4158106 h 6858000"/>
              <a:gd name="connsiteX202" fmla="*/ 4684469 w 4724401"/>
              <a:gd name="connsiteY202" fmla="*/ 4364680 h 6858000"/>
              <a:gd name="connsiteX203" fmla="*/ 4690271 w 4724401"/>
              <a:gd name="connsiteY203" fmla="*/ 4370034 h 6858000"/>
              <a:gd name="connsiteX204" fmla="*/ 4136093 w 4724401"/>
              <a:gd name="connsiteY204" fmla="*/ 3858466 h 6858000"/>
              <a:gd name="connsiteX205" fmla="*/ 3670252 w 4724401"/>
              <a:gd name="connsiteY205" fmla="*/ 3622798 h 6858000"/>
              <a:gd name="connsiteX206" fmla="*/ 3174829 w 4724401"/>
              <a:gd name="connsiteY206" fmla="*/ 3620110 h 6858000"/>
              <a:gd name="connsiteX207" fmla="*/ 3189263 w 4724401"/>
              <a:gd name="connsiteY207" fmla="*/ 3625726 h 6858000"/>
              <a:gd name="connsiteX208" fmla="*/ 3560912 w 4724401"/>
              <a:gd name="connsiteY208" fmla="*/ 4079863 h 6858000"/>
              <a:gd name="connsiteX209" fmla="*/ 3626636 w 4724401"/>
              <a:gd name="connsiteY209" fmla="*/ 4512230 h 6858000"/>
              <a:gd name="connsiteX210" fmla="*/ 3653088 w 4724401"/>
              <a:gd name="connsiteY210" fmla="*/ 4521417 h 6858000"/>
              <a:gd name="connsiteX211" fmla="*/ 3988128 w 4724401"/>
              <a:gd name="connsiteY211" fmla="*/ 4817267 h 6858000"/>
              <a:gd name="connsiteX212" fmla="*/ 4618309 w 4724401"/>
              <a:gd name="connsiteY212" fmla="*/ 4699202 h 6858000"/>
              <a:gd name="connsiteX213" fmla="*/ 4724401 w 4724401"/>
              <a:gd name="connsiteY213" fmla="*/ 4687606 h 6858000"/>
              <a:gd name="connsiteX214" fmla="*/ 4724401 w 4724401"/>
              <a:gd name="connsiteY214" fmla="*/ 4773345 h 6858000"/>
              <a:gd name="connsiteX215" fmla="*/ 4671155 w 4724401"/>
              <a:gd name="connsiteY215" fmla="*/ 4778608 h 6858000"/>
              <a:gd name="connsiteX216" fmla="*/ 4086300 w 4724401"/>
              <a:gd name="connsiteY216" fmla="*/ 4884599 h 6858000"/>
              <a:gd name="connsiteX217" fmla="*/ 4085485 w 4724401"/>
              <a:gd name="connsiteY217" fmla="*/ 4899070 h 6858000"/>
              <a:gd name="connsiteX218" fmla="*/ 3871915 w 4724401"/>
              <a:gd name="connsiteY218" fmla="*/ 5253645 h 6858000"/>
              <a:gd name="connsiteX219" fmla="*/ 3799374 w 4724401"/>
              <a:gd name="connsiteY219" fmla="*/ 5466127 h 6858000"/>
              <a:gd name="connsiteX220" fmla="*/ 3498850 w 4724401"/>
              <a:gd name="connsiteY220" fmla="*/ 6661888 h 6858000"/>
              <a:gd name="connsiteX221" fmla="*/ 3399216 w 4724401"/>
              <a:gd name="connsiteY221" fmla="*/ 6858000 h 6858000"/>
              <a:gd name="connsiteX222" fmla="*/ 3303688 w 4724401"/>
              <a:gd name="connsiteY222" fmla="*/ 6858000 h 6858000"/>
              <a:gd name="connsiteX223" fmla="*/ 3391774 w 4724401"/>
              <a:gd name="connsiteY223" fmla="*/ 6697181 h 6858000"/>
              <a:gd name="connsiteX224" fmla="*/ 3735540 w 4724401"/>
              <a:gd name="connsiteY224" fmla="*/ 5546923 h 6858000"/>
              <a:gd name="connsiteX225" fmla="*/ 3729438 w 4724401"/>
              <a:gd name="connsiteY225" fmla="*/ 5569058 h 6858000"/>
              <a:gd name="connsiteX226" fmla="*/ 3707782 w 4724401"/>
              <a:gd name="connsiteY226" fmla="*/ 5644908 h 6858000"/>
              <a:gd name="connsiteX227" fmla="*/ 3583827 w 4724401"/>
              <a:gd name="connsiteY227" fmla="*/ 6039215 h 6858000"/>
              <a:gd name="connsiteX228" fmla="*/ 3547861 w 4724401"/>
              <a:gd name="connsiteY228" fmla="*/ 6129609 h 6858000"/>
              <a:gd name="connsiteX229" fmla="*/ 3490905 w 4724401"/>
              <a:gd name="connsiteY229" fmla="*/ 6277660 h 6858000"/>
              <a:gd name="connsiteX230" fmla="*/ 3455859 w 4724401"/>
              <a:gd name="connsiteY230" fmla="*/ 6391301 h 6858000"/>
              <a:gd name="connsiteX231" fmla="*/ 3429112 w 4724401"/>
              <a:gd name="connsiteY231" fmla="*/ 6479469 h 6858000"/>
              <a:gd name="connsiteX232" fmla="*/ 3304862 w 4724401"/>
              <a:gd name="connsiteY232" fmla="*/ 6796476 h 6858000"/>
              <a:gd name="connsiteX233" fmla="*/ 3276071 w 4724401"/>
              <a:gd name="connsiteY233" fmla="*/ 6858000 h 6858000"/>
              <a:gd name="connsiteX234" fmla="*/ 3240805 w 4724401"/>
              <a:gd name="connsiteY234" fmla="*/ 6858000 h 6858000"/>
              <a:gd name="connsiteX235" fmla="*/ 3275917 w 4724401"/>
              <a:gd name="connsiteY235" fmla="*/ 6783192 h 6858000"/>
              <a:gd name="connsiteX236" fmla="*/ 3399358 w 4724401"/>
              <a:gd name="connsiteY236" fmla="*/ 6469011 h 6858000"/>
              <a:gd name="connsiteX237" fmla="*/ 3425650 w 4724401"/>
              <a:gd name="connsiteY237" fmla="*/ 6381333 h 6858000"/>
              <a:gd name="connsiteX238" fmla="*/ 3460661 w 4724401"/>
              <a:gd name="connsiteY238" fmla="*/ 6266763 h 6858000"/>
              <a:gd name="connsiteX239" fmla="*/ 3518021 w 4724401"/>
              <a:gd name="connsiteY239" fmla="*/ 6117298 h 6858000"/>
              <a:gd name="connsiteX240" fmla="*/ 3554035 w 4724401"/>
              <a:gd name="connsiteY240" fmla="*/ 6027832 h 6858000"/>
              <a:gd name="connsiteX241" fmla="*/ 3677174 w 4724401"/>
              <a:gd name="connsiteY241" fmla="*/ 5636351 h 6858000"/>
              <a:gd name="connsiteX242" fmla="*/ 3698819 w 4724401"/>
              <a:gd name="connsiteY242" fmla="*/ 5560503 h 6858000"/>
              <a:gd name="connsiteX243" fmla="*/ 3702094 w 4724401"/>
              <a:gd name="connsiteY243" fmla="*/ 5549194 h 6858000"/>
              <a:gd name="connsiteX244" fmla="*/ 3398355 w 4724401"/>
              <a:gd name="connsiteY244" fmla="*/ 6094603 h 6858000"/>
              <a:gd name="connsiteX245" fmla="*/ 3193941 w 4724401"/>
              <a:gd name="connsiteY245" fmla="*/ 6798775 h 6858000"/>
              <a:gd name="connsiteX246" fmla="*/ 3184140 w 4724401"/>
              <a:gd name="connsiteY246" fmla="*/ 6858000 h 6858000"/>
              <a:gd name="connsiteX247" fmla="*/ 3099978 w 4724401"/>
              <a:gd name="connsiteY247" fmla="*/ 6858000 h 6858000"/>
              <a:gd name="connsiteX248" fmla="*/ 3101556 w 4724401"/>
              <a:gd name="connsiteY248" fmla="*/ 6843337 h 6858000"/>
              <a:gd name="connsiteX249" fmla="*/ 3370162 w 4724401"/>
              <a:gd name="connsiteY249" fmla="*/ 5785550 h 6858000"/>
              <a:gd name="connsiteX250" fmla="*/ 3746477 w 4724401"/>
              <a:gd name="connsiteY250" fmla="*/ 5377889 h 6858000"/>
              <a:gd name="connsiteX251" fmla="*/ 3863399 w 4724401"/>
              <a:gd name="connsiteY251" fmla="*/ 5087257 h 6858000"/>
              <a:gd name="connsiteX252" fmla="*/ 3968712 w 4724401"/>
              <a:gd name="connsiteY252" fmla="*/ 4913989 h 6858000"/>
              <a:gd name="connsiteX253" fmla="*/ 2792390 w 4724401"/>
              <a:gd name="connsiteY253" fmla="*/ 5382974 h 6858000"/>
              <a:gd name="connsiteX254" fmla="*/ 2714982 w 4724401"/>
              <a:gd name="connsiteY254" fmla="*/ 5427051 h 6858000"/>
              <a:gd name="connsiteX255" fmla="*/ 2813361 w 4724401"/>
              <a:gd name="connsiteY255" fmla="*/ 6023912 h 6858000"/>
              <a:gd name="connsiteX256" fmla="*/ 2688430 w 4724401"/>
              <a:gd name="connsiteY256" fmla="*/ 6801564 h 6858000"/>
              <a:gd name="connsiteX257" fmla="*/ 2629626 w 4724401"/>
              <a:gd name="connsiteY257" fmla="*/ 6763394 h 6858000"/>
              <a:gd name="connsiteX258" fmla="*/ 2565328 w 4724401"/>
              <a:gd name="connsiteY258" fmla="*/ 5516399 h 6858000"/>
              <a:gd name="connsiteX259" fmla="*/ 1922999 w 4724401"/>
              <a:gd name="connsiteY259" fmla="*/ 5980343 h 6858000"/>
              <a:gd name="connsiteX260" fmla="*/ 1950261 w 4724401"/>
              <a:gd name="connsiteY260" fmla="*/ 6405858 h 6858000"/>
              <a:gd name="connsiteX261" fmla="*/ 2365554 w 4724401"/>
              <a:gd name="connsiteY261" fmla="*/ 6759107 h 6858000"/>
              <a:gd name="connsiteX262" fmla="*/ 2424142 w 4724401"/>
              <a:gd name="connsiteY262" fmla="*/ 6858000 h 6858000"/>
              <a:gd name="connsiteX263" fmla="*/ 2395994 w 4724401"/>
              <a:gd name="connsiteY263" fmla="*/ 6858000 h 6858000"/>
              <a:gd name="connsiteX264" fmla="*/ 2392863 w 4724401"/>
              <a:gd name="connsiteY264" fmla="*/ 6852964 h 6858000"/>
              <a:gd name="connsiteX265" fmla="*/ 2017589 w 4724401"/>
              <a:gd name="connsiteY265" fmla="*/ 6493982 h 6858000"/>
              <a:gd name="connsiteX266" fmla="*/ 2147336 w 4724401"/>
              <a:gd name="connsiteY266" fmla="*/ 6594052 h 6858000"/>
              <a:gd name="connsiteX267" fmla="*/ 2207047 w 4724401"/>
              <a:gd name="connsiteY267" fmla="*/ 6654540 h 6858000"/>
              <a:gd name="connsiteX268" fmla="*/ 2299106 w 4724401"/>
              <a:gd name="connsiteY268" fmla="*/ 6778931 h 6858000"/>
              <a:gd name="connsiteX269" fmla="*/ 2314430 w 4724401"/>
              <a:gd name="connsiteY269" fmla="*/ 6801144 h 6858000"/>
              <a:gd name="connsiteX270" fmla="*/ 2352406 w 4724401"/>
              <a:gd name="connsiteY270" fmla="*/ 6858000 h 6858000"/>
              <a:gd name="connsiteX271" fmla="*/ 2314492 w 4724401"/>
              <a:gd name="connsiteY271" fmla="*/ 6858000 h 6858000"/>
              <a:gd name="connsiteX272" fmla="*/ 2288095 w 4724401"/>
              <a:gd name="connsiteY272" fmla="*/ 6818030 h 6858000"/>
              <a:gd name="connsiteX273" fmla="*/ 2272768 w 4724401"/>
              <a:gd name="connsiteY273" fmla="*/ 6795822 h 6858000"/>
              <a:gd name="connsiteX274" fmla="*/ 2182715 w 4724401"/>
              <a:gd name="connsiteY274" fmla="*/ 6675071 h 6858000"/>
              <a:gd name="connsiteX275" fmla="*/ 2032061 w 4724401"/>
              <a:gd name="connsiteY275" fmla="*/ 6541380 h 6858000"/>
              <a:gd name="connsiteX276" fmla="*/ 2257220 w 4724401"/>
              <a:gd name="connsiteY276" fmla="*/ 6826257 h 6858000"/>
              <a:gd name="connsiteX277" fmla="*/ 2281324 w 4724401"/>
              <a:gd name="connsiteY277" fmla="*/ 6858000 h 6858000"/>
              <a:gd name="connsiteX278" fmla="*/ 2242860 w 4724401"/>
              <a:gd name="connsiteY278" fmla="*/ 6858000 h 6858000"/>
              <a:gd name="connsiteX279" fmla="*/ 2232818 w 4724401"/>
              <a:gd name="connsiteY279" fmla="*/ 6844926 h 6858000"/>
              <a:gd name="connsiteX280" fmla="*/ 1990172 w 4724401"/>
              <a:gd name="connsiteY280" fmla="*/ 6542121 h 6858000"/>
              <a:gd name="connsiteX281" fmla="*/ 2124090 w 4724401"/>
              <a:gd name="connsiteY281" fmla="*/ 6761017 h 6858000"/>
              <a:gd name="connsiteX282" fmla="*/ 2200380 w 4724401"/>
              <a:gd name="connsiteY282" fmla="*/ 6858000 h 6858000"/>
              <a:gd name="connsiteX283" fmla="*/ 2147507 w 4724401"/>
              <a:gd name="connsiteY283" fmla="*/ 6858000 h 6858000"/>
              <a:gd name="connsiteX284" fmla="*/ 2070668 w 4724401"/>
              <a:gd name="connsiteY284" fmla="*/ 6761520 h 6858000"/>
              <a:gd name="connsiteX285" fmla="*/ 1975142 w 4724401"/>
              <a:gd name="connsiteY285" fmla="*/ 6585570 h 6858000"/>
              <a:gd name="connsiteX286" fmla="*/ 2050035 w 4724401"/>
              <a:gd name="connsiteY286" fmla="*/ 6813345 h 6858000"/>
              <a:gd name="connsiteX287" fmla="*/ 2063025 w 4724401"/>
              <a:gd name="connsiteY287" fmla="*/ 6858000 h 6858000"/>
              <a:gd name="connsiteX288" fmla="*/ 2021675 w 4724401"/>
              <a:gd name="connsiteY288" fmla="*/ 6858000 h 6858000"/>
              <a:gd name="connsiteX289" fmla="*/ 2019308 w 4724401"/>
              <a:gd name="connsiteY289" fmla="*/ 6847118 h 6858000"/>
              <a:gd name="connsiteX290" fmla="*/ 1938835 w 4724401"/>
              <a:gd name="connsiteY290" fmla="*/ 6551160 h 6858000"/>
              <a:gd name="connsiteX291" fmla="*/ 1953230 w 4724401"/>
              <a:gd name="connsiteY291" fmla="*/ 6759699 h 6858000"/>
              <a:gd name="connsiteX292" fmla="*/ 1956763 w 4724401"/>
              <a:gd name="connsiteY292" fmla="*/ 6778191 h 6858000"/>
              <a:gd name="connsiteX293" fmla="*/ 1967925 w 4724401"/>
              <a:gd name="connsiteY293" fmla="*/ 6858000 h 6858000"/>
              <a:gd name="connsiteX294" fmla="*/ 1936622 w 4724401"/>
              <a:gd name="connsiteY294" fmla="*/ 6858000 h 6858000"/>
              <a:gd name="connsiteX295" fmla="*/ 1926261 w 4724401"/>
              <a:gd name="connsiteY295" fmla="*/ 6784064 h 6858000"/>
              <a:gd name="connsiteX296" fmla="*/ 1922724 w 4724401"/>
              <a:gd name="connsiteY296" fmla="*/ 6765577 h 6858000"/>
              <a:gd name="connsiteX297" fmla="*/ 1904650 w 4724401"/>
              <a:gd name="connsiteY297" fmla="*/ 6639616 h 6858000"/>
              <a:gd name="connsiteX298" fmla="*/ 1885273 w 4724401"/>
              <a:gd name="connsiteY298" fmla="*/ 6858000 h 6858000"/>
              <a:gd name="connsiteX299" fmla="*/ 1854363 w 4724401"/>
              <a:gd name="connsiteY299" fmla="*/ 6858000 h 6858000"/>
              <a:gd name="connsiteX300" fmla="*/ 1880391 w 4724401"/>
              <a:gd name="connsiteY300" fmla="*/ 6603796 h 6858000"/>
              <a:gd name="connsiteX301" fmla="*/ 1818273 w 4724401"/>
              <a:gd name="connsiteY301" fmla="*/ 6715729 h 6858000"/>
              <a:gd name="connsiteX302" fmla="*/ 1794691 w 4724401"/>
              <a:gd name="connsiteY302" fmla="*/ 6843239 h 6858000"/>
              <a:gd name="connsiteX303" fmla="*/ 1794914 w 4724401"/>
              <a:gd name="connsiteY303" fmla="*/ 6858000 h 6858000"/>
              <a:gd name="connsiteX304" fmla="*/ 1746128 w 4724401"/>
              <a:gd name="connsiteY304" fmla="*/ 6858000 h 6858000"/>
              <a:gd name="connsiteX305" fmla="*/ 1753934 w 4724401"/>
              <a:gd name="connsiteY305" fmla="*/ 6724796 h 6858000"/>
              <a:gd name="connsiteX306" fmla="*/ 1792053 w 4724401"/>
              <a:gd name="connsiteY306" fmla="*/ 6572396 h 6858000"/>
              <a:gd name="connsiteX307" fmla="*/ 1862248 w 4724401"/>
              <a:gd name="connsiteY307" fmla="*/ 6266397 h 6858000"/>
              <a:gd name="connsiteX308" fmla="*/ 1862250 w 4724401"/>
              <a:gd name="connsiteY308" fmla="*/ 6033531 h 6858000"/>
              <a:gd name="connsiteX309" fmla="*/ 1211999 w 4724401"/>
              <a:gd name="connsiteY309" fmla="*/ 6683610 h 6858000"/>
              <a:gd name="connsiteX310" fmla="*/ 1213266 w 4724401"/>
              <a:gd name="connsiteY310" fmla="*/ 6691947 h 6858000"/>
              <a:gd name="connsiteX311" fmla="*/ 1203370 w 4724401"/>
              <a:gd name="connsiteY311" fmla="*/ 6850676 h 6858000"/>
              <a:gd name="connsiteX312" fmla="*/ 1203671 w 4724401"/>
              <a:gd name="connsiteY312" fmla="*/ 6858000 h 6858000"/>
              <a:gd name="connsiteX313" fmla="*/ 1143180 w 4724401"/>
              <a:gd name="connsiteY313" fmla="*/ 6858000 h 6858000"/>
              <a:gd name="connsiteX314" fmla="*/ 1142176 w 4724401"/>
              <a:gd name="connsiteY314" fmla="*/ 6766045 h 6858000"/>
              <a:gd name="connsiteX315" fmla="*/ 1067484 w 4724401"/>
              <a:gd name="connsiteY315" fmla="*/ 6858000 h 6858000"/>
              <a:gd name="connsiteX316" fmla="*/ 953928 w 4724401"/>
              <a:gd name="connsiteY316" fmla="*/ 6858000 h 6858000"/>
              <a:gd name="connsiteX317" fmla="*/ 959715 w 4724401"/>
              <a:gd name="connsiteY317" fmla="*/ 6850185 h 6858000"/>
              <a:gd name="connsiteX318" fmla="*/ 1483788 w 4724401"/>
              <a:gd name="connsiteY318" fmla="*/ 6259174 h 6858000"/>
              <a:gd name="connsiteX319" fmla="*/ 1100671 w 4724401"/>
              <a:gd name="connsiteY319" fmla="*/ 6252137 h 6858000"/>
              <a:gd name="connsiteX320" fmla="*/ 1090144 w 4724401"/>
              <a:gd name="connsiteY320" fmla="*/ 6256748 h 6858000"/>
              <a:gd name="connsiteX321" fmla="*/ 1095872 w 4724401"/>
              <a:gd name="connsiteY321" fmla="*/ 6271892 h 6858000"/>
              <a:gd name="connsiteX322" fmla="*/ 262785 w 4724401"/>
              <a:gd name="connsiteY322" fmla="*/ 6845450 h 6858000"/>
              <a:gd name="connsiteX323" fmla="*/ 209968 w 4724401"/>
              <a:gd name="connsiteY323" fmla="*/ 6770713 h 6858000"/>
              <a:gd name="connsiteX324" fmla="*/ 873460 w 4724401"/>
              <a:gd name="connsiteY324" fmla="*/ 6253768 h 6858000"/>
              <a:gd name="connsiteX325" fmla="*/ 192686 w 4724401"/>
              <a:gd name="connsiteY325" fmla="*/ 5849257 h 6858000"/>
              <a:gd name="connsiteX326" fmla="*/ 4696 w 4724401"/>
              <a:gd name="connsiteY326" fmla="*/ 5697668 h 6858000"/>
              <a:gd name="connsiteX327" fmla="*/ 0 w 4724401"/>
              <a:gd name="connsiteY327" fmla="*/ 5689984 h 6858000"/>
              <a:gd name="connsiteX328" fmla="*/ 0 w 4724401"/>
              <a:gd name="connsiteY328" fmla="*/ 5513472 h 6858000"/>
              <a:gd name="connsiteX329" fmla="*/ 174101 w 4724401"/>
              <a:gd name="connsiteY329" fmla="*/ 5620277 h 6858000"/>
              <a:gd name="connsiteX330" fmla="*/ 891800 w 4724401"/>
              <a:gd name="connsiteY330" fmla="*/ 6036935 h 6858000"/>
              <a:gd name="connsiteX331" fmla="*/ 1072219 w 4724401"/>
              <a:gd name="connsiteY331" fmla="*/ 6169443 h 6858000"/>
              <a:gd name="connsiteX332" fmla="*/ 1074117 w 4724401"/>
              <a:gd name="connsiteY332" fmla="*/ 6170301 h 6858000"/>
              <a:gd name="connsiteX333" fmla="*/ 1083114 w 4724401"/>
              <a:gd name="connsiteY333" fmla="*/ 6174131 h 6858000"/>
              <a:gd name="connsiteX334" fmla="*/ 1543010 w 4724401"/>
              <a:gd name="connsiteY334" fmla="*/ 6191140 h 6858000"/>
              <a:gd name="connsiteX335" fmla="*/ 1551080 w 4724401"/>
              <a:gd name="connsiteY335" fmla="*/ 6195006 h 6858000"/>
              <a:gd name="connsiteX336" fmla="*/ 2345443 w 4724401"/>
              <a:gd name="connsiteY336" fmla="*/ 5549882 h 6858000"/>
              <a:gd name="connsiteX337" fmla="*/ 1721499 w 4724401"/>
              <a:gd name="connsiteY337" fmla="*/ 5599969 h 6858000"/>
              <a:gd name="connsiteX338" fmla="*/ 767716 w 4724401"/>
              <a:gd name="connsiteY338" fmla="*/ 5472768 h 6858000"/>
              <a:gd name="connsiteX339" fmla="*/ 722147 w 4724401"/>
              <a:gd name="connsiteY339" fmla="*/ 5393091 h 6858000"/>
              <a:gd name="connsiteX340" fmla="*/ 1485552 w 4724401"/>
              <a:gd name="connsiteY340" fmla="*/ 5313202 h 6858000"/>
              <a:gd name="connsiteX341" fmla="*/ 2143004 w 4724401"/>
              <a:gd name="connsiteY341" fmla="*/ 5402420 h 6858000"/>
              <a:gd name="connsiteX342" fmla="*/ 1933391 w 4724401"/>
              <a:gd name="connsiteY342" fmla="*/ 5156971 h 6858000"/>
              <a:gd name="connsiteX343" fmla="*/ 1827118 w 4724401"/>
              <a:gd name="connsiteY343" fmla="*/ 4968410 h 6858000"/>
              <a:gd name="connsiteX344" fmla="*/ 1837349 w 4724401"/>
              <a:gd name="connsiteY344" fmla="*/ 4956357 h 6858000"/>
              <a:gd name="connsiteX345" fmla="*/ 2162835 w 4724401"/>
              <a:gd name="connsiteY345" fmla="*/ 5187853 h 6858000"/>
              <a:gd name="connsiteX346" fmla="*/ 2257167 w 4724401"/>
              <a:gd name="connsiteY346" fmla="*/ 5462123 h 6858000"/>
              <a:gd name="connsiteX347" fmla="*/ 2261598 w 4724401"/>
              <a:gd name="connsiteY347" fmla="*/ 5467998 h 6858000"/>
              <a:gd name="connsiteX348" fmla="*/ 2437177 w 4724401"/>
              <a:gd name="connsiteY348" fmla="*/ 5479608 h 6858000"/>
              <a:gd name="connsiteX349" fmla="*/ 2445247 w 4724401"/>
              <a:gd name="connsiteY349" fmla="*/ 5483476 h 6858000"/>
              <a:gd name="connsiteX350" fmla="*/ 2743626 w 4724401"/>
              <a:gd name="connsiteY350" fmla="*/ 5304819 h 6858000"/>
              <a:gd name="connsiteX351" fmla="*/ 3048102 w 4724401"/>
              <a:gd name="connsiteY351" fmla="*/ 5150595 h 6858000"/>
              <a:gd name="connsiteX352" fmla="*/ 1799414 w 4724401"/>
              <a:gd name="connsiteY352" fmla="*/ 4694732 h 6858000"/>
              <a:gd name="connsiteX353" fmla="*/ 1771735 w 4724401"/>
              <a:gd name="connsiteY353" fmla="*/ 4619929 h 6858000"/>
              <a:gd name="connsiteX354" fmla="*/ 3104273 w 4724401"/>
              <a:gd name="connsiteY354" fmla="*/ 5076159 h 6858000"/>
              <a:gd name="connsiteX355" fmla="*/ 3113245 w 4724401"/>
              <a:gd name="connsiteY355" fmla="*/ 5090705 h 6858000"/>
              <a:gd name="connsiteX356" fmla="*/ 3126294 w 4724401"/>
              <a:gd name="connsiteY356" fmla="*/ 5114400 h 6858000"/>
              <a:gd name="connsiteX357" fmla="*/ 3937433 w 4724401"/>
              <a:gd name="connsiteY357" fmla="*/ 4830473 h 6858000"/>
              <a:gd name="connsiteX358" fmla="*/ 3590475 w 4724401"/>
              <a:gd name="connsiteY358" fmla="*/ 4597974 h 6858000"/>
              <a:gd name="connsiteX359" fmla="*/ 3100264 w 4724401"/>
              <a:gd name="connsiteY359" fmla="*/ 4579845 h 6858000"/>
              <a:gd name="connsiteX360" fmla="*/ 2183576 w 4724401"/>
              <a:gd name="connsiteY360" fmla="*/ 4227150 h 6858000"/>
              <a:gd name="connsiteX361" fmla="*/ 2151029 w 4724401"/>
              <a:gd name="connsiteY361" fmla="*/ 4146947 h 6858000"/>
              <a:gd name="connsiteX362" fmla="*/ 3563434 w 4724401"/>
              <a:gd name="connsiteY362" fmla="*/ 4469115 h 6858000"/>
              <a:gd name="connsiteX363" fmla="*/ 3177952 w 4724401"/>
              <a:gd name="connsiteY363" fmla="*/ 3657386 h 6858000"/>
              <a:gd name="connsiteX364" fmla="*/ 3174829 w 4724401"/>
              <a:gd name="connsiteY364" fmla="*/ 3620110 h 6858000"/>
              <a:gd name="connsiteX365" fmla="*/ 3429186 w 4724401"/>
              <a:gd name="connsiteY365" fmla="*/ 3458784 h 6858000"/>
              <a:gd name="connsiteX366" fmla="*/ 3446761 w 4724401"/>
              <a:gd name="connsiteY366" fmla="*/ 3461278 h 6858000"/>
              <a:gd name="connsiteX367" fmla="*/ 4419733 w 4724401"/>
              <a:gd name="connsiteY367" fmla="*/ 3963555 h 6858000"/>
              <a:gd name="connsiteX368" fmla="*/ 4659448 w 4724401"/>
              <a:gd name="connsiteY368" fmla="*/ 4172746 h 6858000"/>
              <a:gd name="connsiteX369" fmla="*/ 4724401 w 4724401"/>
              <a:gd name="connsiteY369" fmla="*/ 4275524 h 6858000"/>
              <a:gd name="connsiteX370" fmla="*/ 4724401 w 4724401"/>
              <a:gd name="connsiteY370" fmla="*/ 4519331 h 6858000"/>
              <a:gd name="connsiteX371" fmla="*/ 4695727 w 4724401"/>
              <a:gd name="connsiteY371" fmla="*/ 4489837 h 6858000"/>
              <a:gd name="connsiteX372" fmla="*/ 4036318 w 4724401"/>
              <a:gd name="connsiteY372" fmla="*/ 4147013 h 6858000"/>
              <a:gd name="connsiteX373" fmla="*/ 3432098 w 4724401"/>
              <a:gd name="connsiteY373" fmla="*/ 3537312 h 6858000"/>
              <a:gd name="connsiteX374" fmla="*/ 3429186 w 4724401"/>
              <a:gd name="connsiteY374" fmla="*/ 3458784 h 6858000"/>
              <a:gd name="connsiteX375" fmla="*/ 4287835 w 4724401"/>
              <a:gd name="connsiteY375" fmla="*/ 3252276 h 6858000"/>
              <a:gd name="connsiteX376" fmla="*/ 4305321 w 4724401"/>
              <a:gd name="connsiteY376" fmla="*/ 3256953 h 6858000"/>
              <a:gd name="connsiteX377" fmla="*/ 4633631 w 4724401"/>
              <a:gd name="connsiteY377" fmla="*/ 3503706 h 6858000"/>
              <a:gd name="connsiteX378" fmla="*/ 4724401 w 4724401"/>
              <a:gd name="connsiteY378" fmla="*/ 3579225 h 6858000"/>
              <a:gd name="connsiteX379" fmla="*/ 4724401 w 4724401"/>
              <a:gd name="connsiteY379" fmla="*/ 3637622 h 6858000"/>
              <a:gd name="connsiteX380" fmla="*/ 4594837 w 4724401"/>
              <a:gd name="connsiteY380" fmla="*/ 3532274 h 6858000"/>
              <a:gd name="connsiteX381" fmla="*/ 4441737 w 4724401"/>
              <a:gd name="connsiteY381" fmla="*/ 3399734 h 6858000"/>
              <a:gd name="connsiteX382" fmla="*/ 4431236 w 4724401"/>
              <a:gd name="connsiteY382" fmla="*/ 3400954 h 6858000"/>
              <a:gd name="connsiteX383" fmla="*/ 4557150 w 4724401"/>
              <a:gd name="connsiteY383" fmla="*/ 3510023 h 6858000"/>
              <a:gd name="connsiteX384" fmla="*/ 4709959 w 4724401"/>
              <a:gd name="connsiteY384" fmla="*/ 3658245 h 6858000"/>
              <a:gd name="connsiteX385" fmla="*/ 4724401 w 4724401"/>
              <a:gd name="connsiteY385" fmla="*/ 3673072 h 6858000"/>
              <a:gd name="connsiteX386" fmla="*/ 4724401 w 4724401"/>
              <a:gd name="connsiteY386" fmla="*/ 3718516 h 6858000"/>
              <a:gd name="connsiteX387" fmla="*/ 4642986 w 4724401"/>
              <a:gd name="connsiteY387" fmla="*/ 3635718 h 6858000"/>
              <a:gd name="connsiteX388" fmla="*/ 4440129 w 4724401"/>
              <a:gd name="connsiteY388" fmla="*/ 3448571 h 6858000"/>
              <a:gd name="connsiteX389" fmla="*/ 4700658 w 4724401"/>
              <a:gd name="connsiteY389" fmla="*/ 3767518 h 6858000"/>
              <a:gd name="connsiteX390" fmla="*/ 4724401 w 4724401"/>
              <a:gd name="connsiteY390" fmla="*/ 3790032 h 6858000"/>
              <a:gd name="connsiteX391" fmla="*/ 4724401 w 4724401"/>
              <a:gd name="connsiteY391" fmla="*/ 3871856 h 6858000"/>
              <a:gd name="connsiteX392" fmla="*/ 4649232 w 4724401"/>
              <a:gd name="connsiteY392" fmla="*/ 3785028 h 6858000"/>
              <a:gd name="connsiteX393" fmla="*/ 4294126 w 4724401"/>
              <a:gd name="connsiteY393" fmla="*/ 3303048 h 6858000"/>
              <a:gd name="connsiteX394" fmla="*/ 4287835 w 4724401"/>
              <a:gd name="connsiteY394" fmla="*/ 3252276 h 6858000"/>
              <a:gd name="connsiteX395" fmla="*/ 1318687 w 4724401"/>
              <a:gd name="connsiteY395" fmla="*/ 3113840 h 6858000"/>
              <a:gd name="connsiteX396" fmla="*/ 1066793 w 4724401"/>
              <a:gd name="connsiteY396" fmla="*/ 3212171 h 6858000"/>
              <a:gd name="connsiteX397" fmla="*/ 993319 w 4724401"/>
              <a:gd name="connsiteY397" fmla="*/ 3247648 h 6858000"/>
              <a:gd name="connsiteX398" fmla="*/ 853081 w 4724401"/>
              <a:gd name="connsiteY398" fmla="*/ 3312410 h 6858000"/>
              <a:gd name="connsiteX399" fmla="*/ 805957 w 4724401"/>
              <a:gd name="connsiteY399" fmla="*/ 3330443 h 6858000"/>
              <a:gd name="connsiteX400" fmla="*/ 1318687 w 4724401"/>
              <a:gd name="connsiteY400" fmla="*/ 3113840 h 6858000"/>
              <a:gd name="connsiteX401" fmla="*/ 1238695 w 4724401"/>
              <a:gd name="connsiteY401" fmla="*/ 3076820 h 6858000"/>
              <a:gd name="connsiteX402" fmla="*/ 716371 w 4724401"/>
              <a:gd name="connsiteY402" fmla="*/ 3293249 h 6858000"/>
              <a:gd name="connsiteX403" fmla="*/ 579522 w 4724401"/>
              <a:gd name="connsiteY403" fmla="*/ 3371759 h 6858000"/>
              <a:gd name="connsiteX404" fmla="*/ 600288 w 4724401"/>
              <a:gd name="connsiteY404" fmla="*/ 3365555 h 6858000"/>
              <a:gd name="connsiteX405" fmla="*/ 840692 w 4724401"/>
              <a:gd name="connsiteY405" fmla="*/ 3284921 h 6858000"/>
              <a:gd name="connsiteX406" fmla="*/ 979248 w 4724401"/>
              <a:gd name="connsiteY406" fmla="*/ 3221003 h 6858000"/>
              <a:gd name="connsiteX407" fmla="*/ 1053282 w 4724401"/>
              <a:gd name="connsiteY407" fmla="*/ 3185247 h 6858000"/>
              <a:gd name="connsiteX408" fmla="*/ 1320603 w 4724401"/>
              <a:gd name="connsiteY408" fmla="*/ 3081281 h 6858000"/>
              <a:gd name="connsiteX409" fmla="*/ 1238695 w 4724401"/>
              <a:gd name="connsiteY409" fmla="*/ 3076820 h 6858000"/>
              <a:gd name="connsiteX410" fmla="*/ 2399523 w 4724401"/>
              <a:gd name="connsiteY410" fmla="*/ 1428234 h 6858000"/>
              <a:gd name="connsiteX411" fmla="*/ 2224982 w 4724401"/>
              <a:gd name="connsiteY411" fmla="*/ 1826201 h 6858000"/>
              <a:gd name="connsiteX412" fmla="*/ 2096099 w 4724401"/>
              <a:gd name="connsiteY412" fmla="*/ 2345900 h 6858000"/>
              <a:gd name="connsiteX413" fmla="*/ 2283317 w 4724401"/>
              <a:gd name="connsiteY413" fmla="*/ 1796925 h 6858000"/>
              <a:gd name="connsiteX414" fmla="*/ 2448558 w 4724401"/>
              <a:gd name="connsiteY414" fmla="*/ 1373435 h 6858000"/>
              <a:gd name="connsiteX415" fmla="*/ 2312521 w 4724401"/>
              <a:gd name="connsiteY415" fmla="*/ 1806140 h 6858000"/>
              <a:gd name="connsiteX416" fmla="*/ 2127533 w 4724401"/>
              <a:gd name="connsiteY416" fmla="*/ 2348380 h 6858000"/>
              <a:gd name="connsiteX417" fmla="*/ 2358080 w 4724401"/>
              <a:gd name="connsiteY417" fmla="*/ 1866134 h 6858000"/>
              <a:gd name="connsiteX418" fmla="*/ 2407436 w 4724401"/>
              <a:gd name="connsiteY418" fmla="*/ 1651070 h 6858000"/>
              <a:gd name="connsiteX419" fmla="*/ 2448558 w 4724401"/>
              <a:gd name="connsiteY419" fmla="*/ 1373435 h 6858000"/>
              <a:gd name="connsiteX420" fmla="*/ 278707 w 4724401"/>
              <a:gd name="connsiteY420" fmla="*/ 1352270 h 6858000"/>
              <a:gd name="connsiteX421" fmla="*/ 321570 w 4724401"/>
              <a:gd name="connsiteY421" fmla="*/ 1861610 h 6858000"/>
              <a:gd name="connsiteX422" fmla="*/ 294281 w 4724401"/>
              <a:gd name="connsiteY422" fmla="*/ 1440658 h 6858000"/>
              <a:gd name="connsiteX423" fmla="*/ 1423821 w 4724401"/>
              <a:gd name="connsiteY423" fmla="*/ 1351958 h 6858000"/>
              <a:gd name="connsiteX424" fmla="*/ 1638521 w 4724401"/>
              <a:gd name="connsiteY424" fmla="*/ 1908470 h 6858000"/>
              <a:gd name="connsiteX425" fmla="*/ 1754199 w 4724401"/>
              <a:gd name="connsiteY425" fmla="*/ 2149284 h 6858000"/>
              <a:gd name="connsiteX426" fmla="*/ 1908359 w 4724401"/>
              <a:gd name="connsiteY426" fmla="*/ 2364988 h 6858000"/>
              <a:gd name="connsiteX427" fmla="*/ 1647661 w 4724401"/>
              <a:gd name="connsiteY427" fmla="*/ 1825945 h 6858000"/>
              <a:gd name="connsiteX428" fmla="*/ 1423821 w 4724401"/>
              <a:gd name="connsiteY428" fmla="*/ 1351958 h 6858000"/>
              <a:gd name="connsiteX429" fmla="*/ 1431890 w 4724401"/>
              <a:gd name="connsiteY429" fmla="*/ 1306475 h 6858000"/>
              <a:gd name="connsiteX430" fmla="*/ 1507597 w 4724401"/>
              <a:gd name="connsiteY430" fmla="*/ 1446132 h 6858000"/>
              <a:gd name="connsiteX431" fmla="*/ 1674586 w 4724401"/>
              <a:gd name="connsiteY431" fmla="*/ 1813832 h 6858000"/>
              <a:gd name="connsiteX432" fmla="*/ 1815950 w 4724401"/>
              <a:gd name="connsiteY432" fmla="*/ 2128564 h 6858000"/>
              <a:gd name="connsiteX433" fmla="*/ 1984242 w 4724401"/>
              <a:gd name="connsiteY433" fmla="*/ 2430829 h 6858000"/>
              <a:gd name="connsiteX434" fmla="*/ 2014023 w 4724401"/>
              <a:gd name="connsiteY434" fmla="*/ 2450995 h 6858000"/>
              <a:gd name="connsiteX435" fmla="*/ 1747337 w 4724401"/>
              <a:gd name="connsiteY435" fmla="*/ 1855264 h 6858000"/>
              <a:gd name="connsiteX436" fmla="*/ 1533749 w 4724401"/>
              <a:gd name="connsiteY436" fmla="*/ 1478656 h 6858000"/>
              <a:gd name="connsiteX437" fmla="*/ 1431890 w 4724401"/>
              <a:gd name="connsiteY437" fmla="*/ 1306475 h 6858000"/>
              <a:gd name="connsiteX438" fmla="*/ 655236 w 4724401"/>
              <a:gd name="connsiteY438" fmla="*/ 1268632 h 6858000"/>
              <a:gd name="connsiteX439" fmla="*/ 839521 w 4724401"/>
              <a:gd name="connsiteY439" fmla="*/ 1685315 h 6858000"/>
              <a:gd name="connsiteX440" fmla="*/ 1109416 w 4724401"/>
              <a:gd name="connsiteY440" fmla="*/ 2061663 h 6858000"/>
              <a:gd name="connsiteX441" fmla="*/ 1298300 w 4724401"/>
              <a:gd name="connsiteY441" fmla="*/ 2247742 h 6858000"/>
              <a:gd name="connsiteX442" fmla="*/ 1125871 w 4724401"/>
              <a:gd name="connsiteY442" fmla="*/ 1989513 h 6858000"/>
              <a:gd name="connsiteX443" fmla="*/ 981574 w 4724401"/>
              <a:gd name="connsiteY443" fmla="*/ 1783157 h 6858000"/>
              <a:gd name="connsiteX444" fmla="*/ 922198 w 4724401"/>
              <a:gd name="connsiteY444" fmla="*/ 1677437 h 6858000"/>
              <a:gd name="connsiteX445" fmla="*/ 869293 w 4724401"/>
              <a:gd name="connsiteY445" fmla="*/ 1583214 h 6858000"/>
              <a:gd name="connsiteX446" fmla="*/ 751431 w 4724401"/>
              <a:gd name="connsiteY446" fmla="*/ 1405731 h 6858000"/>
              <a:gd name="connsiteX447" fmla="*/ 291466 w 4724401"/>
              <a:gd name="connsiteY447" fmla="*/ 1250369 h 6858000"/>
              <a:gd name="connsiteX448" fmla="*/ 323180 w 4724401"/>
              <a:gd name="connsiteY448" fmla="*/ 1435283 h 6858000"/>
              <a:gd name="connsiteX449" fmla="*/ 349381 w 4724401"/>
              <a:gd name="connsiteY449" fmla="*/ 1875041 h 6858000"/>
              <a:gd name="connsiteX450" fmla="*/ 374363 w 4724401"/>
              <a:gd name="connsiteY450" fmla="*/ 1506494 h 6858000"/>
              <a:gd name="connsiteX451" fmla="*/ 302168 w 4724401"/>
              <a:gd name="connsiteY451" fmla="*/ 1274495 h 6858000"/>
              <a:gd name="connsiteX452" fmla="*/ 291466 w 4724401"/>
              <a:gd name="connsiteY452" fmla="*/ 1250369 h 6858000"/>
              <a:gd name="connsiteX453" fmla="*/ 678222 w 4724401"/>
              <a:gd name="connsiteY453" fmla="*/ 1248670 h 6858000"/>
              <a:gd name="connsiteX454" fmla="*/ 775536 w 4724401"/>
              <a:gd name="connsiteY454" fmla="*/ 1388015 h 6858000"/>
              <a:gd name="connsiteX455" fmla="*/ 894529 w 4724401"/>
              <a:gd name="connsiteY455" fmla="*/ 1567739 h 6858000"/>
              <a:gd name="connsiteX456" fmla="*/ 948000 w 4724401"/>
              <a:gd name="connsiteY456" fmla="*/ 1663088 h 6858000"/>
              <a:gd name="connsiteX457" fmla="*/ 1006812 w 4724401"/>
              <a:gd name="connsiteY457" fmla="*/ 1767683 h 6858000"/>
              <a:gd name="connsiteX458" fmla="*/ 1149133 w 4724401"/>
              <a:gd name="connsiteY458" fmla="*/ 1971513 h 6858000"/>
              <a:gd name="connsiteX459" fmla="*/ 1333952 w 4724401"/>
              <a:gd name="connsiteY459" fmla="*/ 2251620 h 6858000"/>
              <a:gd name="connsiteX460" fmla="*/ 1337329 w 4724401"/>
              <a:gd name="connsiteY460" fmla="*/ 2258350 h 6858000"/>
              <a:gd name="connsiteX461" fmla="*/ 1014726 w 4724401"/>
              <a:gd name="connsiteY461" fmla="*/ 1615556 h 6858000"/>
              <a:gd name="connsiteX462" fmla="*/ 678222 w 4724401"/>
              <a:gd name="connsiteY462" fmla="*/ 1248670 h 6858000"/>
              <a:gd name="connsiteX463" fmla="*/ 4002475 w 4724401"/>
              <a:gd name="connsiteY463" fmla="*/ 1037802 h 6858000"/>
              <a:gd name="connsiteX464" fmla="*/ 4000324 w 4724401"/>
              <a:gd name="connsiteY464" fmla="*/ 1039362 h 6858000"/>
              <a:gd name="connsiteX465" fmla="*/ 4002862 w 4724401"/>
              <a:gd name="connsiteY465" fmla="*/ 1042866 h 6858000"/>
              <a:gd name="connsiteX466" fmla="*/ 4002475 w 4724401"/>
              <a:gd name="connsiteY466" fmla="*/ 1037802 h 6858000"/>
              <a:gd name="connsiteX467" fmla="*/ 506322 w 4724401"/>
              <a:gd name="connsiteY467" fmla="*/ 1020997 h 6858000"/>
              <a:gd name="connsiteX468" fmla="*/ 533068 w 4724401"/>
              <a:gd name="connsiteY468" fmla="*/ 1029409 h 6858000"/>
              <a:gd name="connsiteX469" fmla="*/ 1232525 w 4724401"/>
              <a:gd name="connsiteY469" fmla="*/ 1804675 h 6858000"/>
              <a:gd name="connsiteX470" fmla="*/ 1388858 w 4724401"/>
              <a:gd name="connsiteY470" fmla="*/ 2368011 h 6858000"/>
              <a:gd name="connsiteX471" fmla="*/ 1384098 w 4724401"/>
              <a:gd name="connsiteY471" fmla="*/ 2378125 h 6858000"/>
              <a:gd name="connsiteX472" fmla="*/ 1425393 w 4724401"/>
              <a:gd name="connsiteY472" fmla="*/ 2589124 h 6858000"/>
              <a:gd name="connsiteX473" fmla="*/ 1424001 w 4724401"/>
              <a:gd name="connsiteY473" fmla="*/ 2597541 h 6858000"/>
              <a:gd name="connsiteX474" fmla="*/ 2152729 w 4724401"/>
              <a:gd name="connsiteY474" fmla="*/ 2864487 h 6858000"/>
              <a:gd name="connsiteX475" fmla="*/ 2020609 w 4724401"/>
              <a:gd name="connsiteY475" fmla="*/ 2539671 h 6858000"/>
              <a:gd name="connsiteX476" fmla="*/ 2018920 w 4724401"/>
              <a:gd name="connsiteY476" fmla="*/ 2536309 h 6858000"/>
              <a:gd name="connsiteX477" fmla="*/ 1342441 w 4724401"/>
              <a:gd name="connsiteY477" fmla="*/ 1173017 h 6858000"/>
              <a:gd name="connsiteX478" fmla="*/ 1367925 w 4724401"/>
              <a:gd name="connsiteY478" fmla="*/ 1135648 h 6858000"/>
              <a:gd name="connsiteX479" fmla="*/ 1771401 w 4724401"/>
              <a:gd name="connsiteY479" fmla="*/ 1806673 h 6858000"/>
              <a:gd name="connsiteX480" fmla="*/ 1972385 w 4724401"/>
              <a:gd name="connsiteY480" fmla="*/ 2198735 h 6858000"/>
              <a:gd name="connsiteX481" fmla="*/ 2040892 w 4724401"/>
              <a:gd name="connsiteY481" fmla="*/ 2405205 h 6858000"/>
              <a:gd name="connsiteX482" fmla="*/ 2131689 w 4724401"/>
              <a:gd name="connsiteY482" fmla="*/ 1936926 h 6858000"/>
              <a:gd name="connsiteX483" fmla="*/ 2454820 w 4724401"/>
              <a:gd name="connsiteY483" fmla="*/ 1248808 h 6858000"/>
              <a:gd name="connsiteX484" fmla="*/ 2492512 w 4724401"/>
              <a:gd name="connsiteY484" fmla="*/ 1302920 h 6858000"/>
              <a:gd name="connsiteX485" fmla="*/ 2081216 w 4724401"/>
              <a:gd name="connsiteY485" fmla="*/ 2527513 h 6858000"/>
              <a:gd name="connsiteX486" fmla="*/ 2081211 w 4724401"/>
              <a:gd name="connsiteY486" fmla="*/ 2528916 h 6858000"/>
              <a:gd name="connsiteX487" fmla="*/ 2199067 w 4724401"/>
              <a:gd name="connsiteY487" fmla="*/ 2884061 h 6858000"/>
              <a:gd name="connsiteX488" fmla="*/ 3192586 w 4724401"/>
              <a:gd name="connsiteY488" fmla="*/ 3411496 h 6858000"/>
              <a:gd name="connsiteX489" fmla="*/ 3182620 w 4724401"/>
              <a:gd name="connsiteY489" fmla="*/ 3483279 h 6858000"/>
              <a:gd name="connsiteX490" fmla="*/ 2435119 w 4724401"/>
              <a:gd name="connsiteY490" fmla="*/ 3080173 h 6858000"/>
              <a:gd name="connsiteX491" fmla="*/ 2410152 w 4724401"/>
              <a:gd name="connsiteY491" fmla="*/ 3063751 h 6858000"/>
              <a:gd name="connsiteX492" fmla="*/ 2408099 w 4724401"/>
              <a:gd name="connsiteY492" fmla="*/ 3064403 h 6858000"/>
              <a:gd name="connsiteX493" fmla="*/ 2407218 w 4724401"/>
              <a:gd name="connsiteY493" fmla="*/ 3070324 h 6858000"/>
              <a:gd name="connsiteX494" fmla="*/ 2380138 w 4724401"/>
              <a:gd name="connsiteY494" fmla="*/ 3099341 h 6858000"/>
              <a:gd name="connsiteX495" fmla="*/ 1765923 w 4724401"/>
              <a:gd name="connsiteY495" fmla="*/ 3581043 h 6858000"/>
              <a:gd name="connsiteX496" fmla="*/ 1702258 w 4724401"/>
              <a:gd name="connsiteY496" fmla="*/ 3612286 h 6858000"/>
              <a:gd name="connsiteX497" fmla="*/ 1538370 w 4724401"/>
              <a:gd name="connsiteY497" fmla="*/ 3811804 h 6858000"/>
              <a:gd name="connsiteX498" fmla="*/ 542867 w 4724401"/>
              <a:gd name="connsiteY498" fmla="*/ 4944092 h 6858000"/>
              <a:gd name="connsiteX499" fmla="*/ 515800 w 4724401"/>
              <a:gd name="connsiteY499" fmla="*/ 4862180 h 6858000"/>
              <a:gd name="connsiteX500" fmla="*/ 909145 w 4724401"/>
              <a:gd name="connsiteY500" fmla="*/ 4199225 h 6858000"/>
              <a:gd name="connsiteX501" fmla="*/ 1214067 w 4724401"/>
              <a:gd name="connsiteY501" fmla="*/ 3908561 h 6858000"/>
              <a:gd name="connsiteX502" fmla="*/ 640967 w 4724401"/>
              <a:gd name="connsiteY502" fmla="*/ 4105601 h 6858000"/>
              <a:gd name="connsiteX503" fmla="*/ 112563 w 4724401"/>
              <a:gd name="connsiteY503" fmla="*/ 4396952 h 6858000"/>
              <a:gd name="connsiteX504" fmla="*/ 0 w 4724401"/>
              <a:gd name="connsiteY504" fmla="*/ 4466006 h 6858000"/>
              <a:gd name="connsiteX505" fmla="*/ 0 w 4724401"/>
              <a:gd name="connsiteY505" fmla="*/ 4233763 h 6858000"/>
              <a:gd name="connsiteX506" fmla="*/ 36881 w 4724401"/>
              <a:gd name="connsiteY506" fmla="*/ 4200118 h 6858000"/>
              <a:gd name="connsiteX507" fmla="*/ 910534 w 4724401"/>
              <a:gd name="connsiteY507" fmla="*/ 3629753 h 6858000"/>
              <a:gd name="connsiteX508" fmla="*/ 1578717 w 4724401"/>
              <a:gd name="connsiteY508" fmla="*/ 3575982 h 6858000"/>
              <a:gd name="connsiteX509" fmla="*/ 2338780 w 4724401"/>
              <a:gd name="connsiteY509" fmla="*/ 3033725 h 6858000"/>
              <a:gd name="connsiteX510" fmla="*/ 1807991 w 4724401"/>
              <a:gd name="connsiteY510" fmla="*/ 2807184 h 6858000"/>
              <a:gd name="connsiteX511" fmla="*/ 1416358 w 4724401"/>
              <a:gd name="connsiteY511" fmla="*/ 3112571 h 6858000"/>
              <a:gd name="connsiteX512" fmla="*/ 939066 w 4724401"/>
              <a:gd name="connsiteY512" fmla="*/ 3378798 h 6858000"/>
              <a:gd name="connsiteX513" fmla="*/ 115099 w 4724401"/>
              <a:gd name="connsiteY513" fmla="*/ 3607650 h 6858000"/>
              <a:gd name="connsiteX514" fmla="*/ 97284 w 4724401"/>
              <a:gd name="connsiteY514" fmla="*/ 3520393 h 6858000"/>
              <a:gd name="connsiteX515" fmla="*/ 922050 w 4724401"/>
              <a:gd name="connsiteY515" fmla="*/ 3074867 h 6858000"/>
              <a:gd name="connsiteX516" fmla="*/ 1405265 w 4724401"/>
              <a:gd name="connsiteY516" fmla="*/ 3016319 h 6858000"/>
              <a:gd name="connsiteX517" fmla="*/ 1407512 w 4724401"/>
              <a:gd name="connsiteY517" fmla="*/ 3018001 h 6858000"/>
              <a:gd name="connsiteX518" fmla="*/ 1726266 w 4724401"/>
              <a:gd name="connsiteY518" fmla="*/ 2777274 h 6858000"/>
              <a:gd name="connsiteX519" fmla="*/ 625390 w 4724401"/>
              <a:gd name="connsiteY519" fmla="*/ 2514541 h 6858000"/>
              <a:gd name="connsiteX520" fmla="*/ 619799 w 4724401"/>
              <a:gd name="connsiteY520" fmla="*/ 2527180 h 6858000"/>
              <a:gd name="connsiteX521" fmla="*/ 310030 w 4724401"/>
              <a:gd name="connsiteY521" fmla="*/ 2771818 h 6858000"/>
              <a:gd name="connsiteX522" fmla="*/ 173877 w 4724401"/>
              <a:gd name="connsiteY522" fmla="*/ 2937056 h 6858000"/>
              <a:gd name="connsiteX523" fmla="*/ 77889 w 4724401"/>
              <a:gd name="connsiteY523" fmla="*/ 3138440 h 6858000"/>
              <a:gd name="connsiteX524" fmla="*/ 0 w 4724401"/>
              <a:gd name="connsiteY524" fmla="*/ 3271395 h 6858000"/>
              <a:gd name="connsiteX525" fmla="*/ 0 w 4724401"/>
              <a:gd name="connsiteY525" fmla="*/ 3153002 h 6858000"/>
              <a:gd name="connsiteX526" fmla="*/ 2386 w 4724401"/>
              <a:gd name="connsiteY526" fmla="*/ 3149203 h 6858000"/>
              <a:gd name="connsiteX527" fmla="*/ 89753 w 4724401"/>
              <a:gd name="connsiteY527" fmla="*/ 2987702 h 6858000"/>
              <a:gd name="connsiteX528" fmla="*/ 76869 w 4724401"/>
              <a:gd name="connsiteY528" fmla="*/ 3005404 h 6858000"/>
              <a:gd name="connsiteX529" fmla="*/ 32049 w 4724401"/>
              <a:gd name="connsiteY529" fmla="*/ 3065814 h 6858000"/>
              <a:gd name="connsiteX530" fmla="*/ 0 w 4724401"/>
              <a:gd name="connsiteY530" fmla="*/ 3108744 h 6858000"/>
              <a:gd name="connsiteX531" fmla="*/ 0 w 4724401"/>
              <a:gd name="connsiteY531" fmla="*/ 3058059 h 6858000"/>
              <a:gd name="connsiteX532" fmla="*/ 7610 w 4724401"/>
              <a:gd name="connsiteY532" fmla="*/ 3047889 h 6858000"/>
              <a:gd name="connsiteX533" fmla="*/ 52419 w 4724401"/>
              <a:gd name="connsiteY533" fmla="*/ 2987479 h 6858000"/>
              <a:gd name="connsiteX534" fmla="*/ 59142 w 4724401"/>
              <a:gd name="connsiteY534" fmla="*/ 2978488 h 6858000"/>
              <a:gd name="connsiteX535" fmla="*/ 0 w 4724401"/>
              <a:gd name="connsiteY535" fmla="*/ 3015334 h 6858000"/>
              <a:gd name="connsiteX536" fmla="*/ 0 w 4724401"/>
              <a:gd name="connsiteY536" fmla="*/ 2914286 h 6858000"/>
              <a:gd name="connsiteX537" fmla="*/ 36383 w 4724401"/>
              <a:gd name="connsiteY537" fmla="*/ 2901128 h 6858000"/>
              <a:gd name="connsiteX538" fmla="*/ 156329 w 4724401"/>
              <a:gd name="connsiteY538" fmla="*/ 2840533 h 6858000"/>
              <a:gd name="connsiteX539" fmla="*/ 358355 w 4724401"/>
              <a:gd name="connsiteY539" fmla="*/ 2620471 h 6858000"/>
              <a:gd name="connsiteX540" fmla="*/ 510577 w 4724401"/>
              <a:gd name="connsiteY540" fmla="*/ 2501244 h 6858000"/>
              <a:gd name="connsiteX541" fmla="*/ 211967 w 4724401"/>
              <a:gd name="connsiteY541" fmla="*/ 2479171 h 6858000"/>
              <a:gd name="connsiteX542" fmla="*/ 0 w 4724401"/>
              <a:gd name="connsiteY542" fmla="*/ 2476398 h 6858000"/>
              <a:gd name="connsiteX543" fmla="*/ 0 w 4724401"/>
              <a:gd name="connsiteY543" fmla="*/ 2389189 h 6858000"/>
              <a:gd name="connsiteX544" fmla="*/ 103062 w 4724401"/>
              <a:gd name="connsiteY544" fmla="*/ 2389518 h 6858000"/>
              <a:gd name="connsiteX545" fmla="*/ 510734 w 4724401"/>
              <a:gd name="connsiteY545" fmla="*/ 2416201 h 6858000"/>
              <a:gd name="connsiteX546" fmla="*/ 279257 w 4724401"/>
              <a:gd name="connsiteY546" fmla="*/ 2092102 h 6858000"/>
              <a:gd name="connsiteX547" fmla="*/ 65265 w 4724401"/>
              <a:gd name="connsiteY547" fmla="*/ 2006049 h 6858000"/>
              <a:gd name="connsiteX548" fmla="*/ 0 w 4724401"/>
              <a:gd name="connsiteY548" fmla="*/ 1982532 h 6858000"/>
              <a:gd name="connsiteX549" fmla="*/ 0 w 4724401"/>
              <a:gd name="connsiteY549" fmla="*/ 1912789 h 6858000"/>
              <a:gd name="connsiteX550" fmla="*/ 97460 w 4724401"/>
              <a:gd name="connsiteY550" fmla="*/ 1953725 h 6858000"/>
              <a:gd name="connsiteX551" fmla="*/ 221272 w 4724401"/>
              <a:gd name="connsiteY551" fmla="*/ 1980766 h 6858000"/>
              <a:gd name="connsiteX552" fmla="*/ 116765 w 4724401"/>
              <a:gd name="connsiteY552" fmla="*/ 1911033 h 6858000"/>
              <a:gd name="connsiteX553" fmla="*/ 16405 w 4724401"/>
              <a:gd name="connsiteY553" fmla="*/ 1803412 h 6858000"/>
              <a:gd name="connsiteX554" fmla="*/ 0 w 4724401"/>
              <a:gd name="connsiteY554" fmla="*/ 1784777 h 6858000"/>
              <a:gd name="connsiteX555" fmla="*/ 0 w 4724401"/>
              <a:gd name="connsiteY555" fmla="*/ 1740082 h 6858000"/>
              <a:gd name="connsiteX556" fmla="*/ 39394 w 4724401"/>
              <a:gd name="connsiteY556" fmla="*/ 1784856 h 6858000"/>
              <a:gd name="connsiteX557" fmla="*/ 135813 w 4724401"/>
              <a:gd name="connsiteY557" fmla="*/ 1888838 h 6858000"/>
              <a:gd name="connsiteX558" fmla="*/ 242575 w 4724401"/>
              <a:gd name="connsiteY558" fmla="*/ 1958841 h 6858000"/>
              <a:gd name="connsiteX559" fmla="*/ 82197 w 4724401"/>
              <a:gd name="connsiteY559" fmla="*/ 1754826 h 6858000"/>
              <a:gd name="connsiteX560" fmla="*/ 0 w 4724401"/>
              <a:gd name="connsiteY560" fmla="*/ 1679650 h 6858000"/>
              <a:gd name="connsiteX561" fmla="*/ 0 w 4724401"/>
              <a:gd name="connsiteY561" fmla="*/ 1602463 h 6858000"/>
              <a:gd name="connsiteX562" fmla="*/ 84689 w 4724401"/>
              <a:gd name="connsiteY562" fmla="*/ 1677442 h 6858000"/>
              <a:gd name="connsiteX563" fmla="*/ 298437 w 4724401"/>
              <a:gd name="connsiteY563" fmla="*/ 1968019 h 6858000"/>
              <a:gd name="connsiteX564" fmla="*/ 227269 w 4724401"/>
              <a:gd name="connsiteY564" fmla="*/ 1114064 h 6858000"/>
              <a:gd name="connsiteX565" fmla="*/ 248003 w 4724401"/>
              <a:gd name="connsiteY565" fmla="*/ 1089613 h 6858000"/>
              <a:gd name="connsiteX566" fmla="*/ 427020 w 4724401"/>
              <a:gd name="connsiteY566" fmla="*/ 1619803 h 6858000"/>
              <a:gd name="connsiteX567" fmla="*/ 340345 w 4724401"/>
              <a:gd name="connsiteY567" fmla="*/ 2027739 h 6858000"/>
              <a:gd name="connsiteX568" fmla="*/ 360865 w 4724401"/>
              <a:gd name="connsiteY568" fmla="*/ 2044827 h 6858000"/>
              <a:gd name="connsiteX569" fmla="*/ 560414 w 4724401"/>
              <a:gd name="connsiteY569" fmla="*/ 2421457 h 6858000"/>
              <a:gd name="connsiteX570" fmla="*/ 1359703 w 4724401"/>
              <a:gd name="connsiteY570" fmla="*/ 2578554 h 6858000"/>
              <a:gd name="connsiteX571" fmla="*/ 1359422 w 4724401"/>
              <a:gd name="connsiteY571" fmla="*/ 2577994 h 6858000"/>
              <a:gd name="connsiteX572" fmla="*/ 828701 w 4724401"/>
              <a:gd name="connsiteY572" fmla="*/ 1839520 h 6858000"/>
              <a:gd name="connsiteX573" fmla="*/ 494427 w 4724401"/>
              <a:gd name="connsiteY573" fmla="*/ 1092333 h 6858000"/>
              <a:gd name="connsiteX574" fmla="*/ 506322 w 4724401"/>
              <a:gd name="connsiteY574" fmla="*/ 1020997 h 6858000"/>
              <a:gd name="connsiteX575" fmla="*/ 4570198 w 4724401"/>
              <a:gd name="connsiteY575" fmla="*/ 978081 h 6858000"/>
              <a:gd name="connsiteX576" fmla="*/ 4523691 w 4724401"/>
              <a:gd name="connsiteY576" fmla="*/ 1127776 h 6858000"/>
              <a:gd name="connsiteX577" fmla="*/ 4509875 w 4724401"/>
              <a:gd name="connsiteY577" fmla="*/ 1167552 h 6858000"/>
              <a:gd name="connsiteX578" fmla="*/ 4478168 w 4724401"/>
              <a:gd name="connsiteY578" fmla="*/ 1260735 h 6858000"/>
              <a:gd name="connsiteX579" fmla="*/ 4409309 w 4724401"/>
              <a:gd name="connsiteY579" fmla="*/ 1666996 h 6858000"/>
              <a:gd name="connsiteX580" fmla="*/ 4370031 w 4724401"/>
              <a:gd name="connsiteY580" fmla="*/ 1955666 h 6858000"/>
              <a:gd name="connsiteX581" fmla="*/ 4570198 w 4724401"/>
              <a:gd name="connsiteY581" fmla="*/ 978081 h 6858000"/>
              <a:gd name="connsiteX582" fmla="*/ 4557898 w 4724401"/>
              <a:gd name="connsiteY582" fmla="*/ 900011 h 6858000"/>
              <a:gd name="connsiteX583" fmla="*/ 4344840 w 4724401"/>
              <a:gd name="connsiteY583" fmla="*/ 1922038 h 6858000"/>
              <a:gd name="connsiteX584" fmla="*/ 4378710 w 4724401"/>
              <a:gd name="connsiteY584" fmla="*/ 1665516 h 6858000"/>
              <a:gd name="connsiteX585" fmla="*/ 4448798 w 4724401"/>
              <a:gd name="connsiteY585" fmla="*/ 1253024 h 6858000"/>
              <a:gd name="connsiteX586" fmla="*/ 4480315 w 4724401"/>
              <a:gd name="connsiteY586" fmla="*/ 1158454 h 6858000"/>
              <a:gd name="connsiteX587" fmla="*/ 4494133 w 4724401"/>
              <a:gd name="connsiteY587" fmla="*/ 1118676 h 6858000"/>
              <a:gd name="connsiteX588" fmla="*/ 4557898 w 4724401"/>
              <a:gd name="connsiteY588" fmla="*/ 900011 h 6858000"/>
              <a:gd name="connsiteX589" fmla="*/ 3607114 w 4724401"/>
              <a:gd name="connsiteY589" fmla="*/ 467441 h 6858000"/>
              <a:gd name="connsiteX590" fmla="*/ 3296242 w 4724401"/>
              <a:gd name="connsiteY590" fmla="*/ 807991 h 6858000"/>
              <a:gd name="connsiteX591" fmla="*/ 3174674 w 4724401"/>
              <a:gd name="connsiteY591" fmla="*/ 919759 h 6858000"/>
              <a:gd name="connsiteX592" fmla="*/ 3042978 w 4724401"/>
              <a:gd name="connsiteY592" fmla="*/ 1054894 h 6858000"/>
              <a:gd name="connsiteX593" fmla="*/ 2968914 w 4724401"/>
              <a:gd name="connsiteY593" fmla="*/ 1133756 h 6858000"/>
              <a:gd name="connsiteX594" fmla="*/ 3103823 w 4724401"/>
              <a:gd name="connsiteY594" fmla="*/ 1026814 h 6858000"/>
              <a:gd name="connsiteX595" fmla="*/ 3607114 w 4724401"/>
              <a:gd name="connsiteY595" fmla="*/ 467441 h 6858000"/>
              <a:gd name="connsiteX596" fmla="*/ 3744487 w 4724401"/>
              <a:gd name="connsiteY596" fmla="*/ 383136 h 6858000"/>
              <a:gd name="connsiteX597" fmla="*/ 3970213 w 4724401"/>
              <a:gd name="connsiteY597" fmla="*/ 995559 h 6858000"/>
              <a:gd name="connsiteX598" fmla="*/ 3744487 w 4724401"/>
              <a:gd name="connsiteY598" fmla="*/ 383136 h 6858000"/>
              <a:gd name="connsiteX599" fmla="*/ 3624562 w 4724401"/>
              <a:gd name="connsiteY599" fmla="*/ 367041 h 6858000"/>
              <a:gd name="connsiteX600" fmla="*/ 3489712 w 4724401"/>
              <a:gd name="connsiteY600" fmla="*/ 485386 h 6858000"/>
              <a:gd name="connsiteX601" fmla="*/ 3182994 w 4724401"/>
              <a:gd name="connsiteY601" fmla="*/ 828265 h 6858000"/>
              <a:gd name="connsiteX602" fmla="*/ 2892114 w 4724401"/>
              <a:gd name="connsiteY602" fmla="*/ 1172635 h 6858000"/>
              <a:gd name="connsiteX603" fmla="*/ 3021459 w 4724401"/>
              <a:gd name="connsiteY603" fmla="*/ 1035385 h 6858000"/>
              <a:gd name="connsiteX604" fmla="*/ 3153873 w 4724401"/>
              <a:gd name="connsiteY604" fmla="*/ 898971 h 6858000"/>
              <a:gd name="connsiteX605" fmla="*/ 3276511 w 4724401"/>
              <a:gd name="connsiteY605" fmla="*/ 786423 h 6858000"/>
              <a:gd name="connsiteX606" fmla="*/ 3584154 w 4724401"/>
              <a:gd name="connsiteY606" fmla="*/ 448218 h 6858000"/>
              <a:gd name="connsiteX607" fmla="*/ 3624562 w 4724401"/>
              <a:gd name="connsiteY607" fmla="*/ 367041 h 6858000"/>
              <a:gd name="connsiteX608" fmla="*/ 3766672 w 4724401"/>
              <a:gd name="connsiteY608" fmla="*/ 359429 h 6858000"/>
              <a:gd name="connsiteX609" fmla="*/ 3996338 w 4724401"/>
              <a:gd name="connsiteY609" fmla="*/ 968237 h 6858000"/>
              <a:gd name="connsiteX610" fmla="*/ 3766672 w 4724401"/>
              <a:gd name="connsiteY610" fmla="*/ 359429 h 6858000"/>
              <a:gd name="connsiteX611" fmla="*/ 3882765 w 4724401"/>
              <a:gd name="connsiteY611" fmla="*/ 0 h 6858000"/>
              <a:gd name="connsiteX612" fmla="*/ 3995099 w 4724401"/>
              <a:gd name="connsiteY612" fmla="*/ 0 h 6858000"/>
              <a:gd name="connsiteX613" fmla="*/ 4163818 w 4724401"/>
              <a:gd name="connsiteY613" fmla="*/ 234104 h 6858000"/>
              <a:gd name="connsiteX614" fmla="*/ 4172099 w 4724401"/>
              <a:gd name="connsiteY614" fmla="*/ 234207 h 6858000"/>
              <a:gd name="connsiteX615" fmla="*/ 4628589 w 4724401"/>
              <a:gd name="connsiteY615" fmla="*/ 289746 h 6858000"/>
              <a:gd name="connsiteX616" fmla="*/ 4724401 w 4724401"/>
              <a:gd name="connsiteY616" fmla="*/ 281632 h 6858000"/>
              <a:gd name="connsiteX617" fmla="*/ 4724401 w 4724401"/>
              <a:gd name="connsiteY617" fmla="*/ 330664 h 6858000"/>
              <a:gd name="connsiteX618" fmla="*/ 4657975 w 4724401"/>
              <a:gd name="connsiteY618" fmla="*/ 338772 h 6858000"/>
              <a:gd name="connsiteX619" fmla="*/ 4227047 w 4724401"/>
              <a:gd name="connsiteY619" fmla="*/ 313415 h 6858000"/>
              <a:gd name="connsiteX620" fmla="*/ 4346041 w 4724401"/>
              <a:gd name="connsiteY620" fmla="*/ 456086 h 6858000"/>
              <a:gd name="connsiteX621" fmla="*/ 4599604 w 4724401"/>
              <a:gd name="connsiteY621" fmla="*/ 723178 h 6858000"/>
              <a:gd name="connsiteX622" fmla="*/ 4724401 w 4724401"/>
              <a:gd name="connsiteY622" fmla="*/ 833497 h 6858000"/>
              <a:gd name="connsiteX623" fmla="*/ 4724401 w 4724401"/>
              <a:gd name="connsiteY623" fmla="*/ 950118 h 6858000"/>
              <a:gd name="connsiteX624" fmla="*/ 4655015 w 4724401"/>
              <a:gd name="connsiteY624" fmla="*/ 891426 h 6858000"/>
              <a:gd name="connsiteX625" fmla="*/ 4348002 w 4724401"/>
              <a:gd name="connsiteY625" fmla="*/ 2205895 h 6858000"/>
              <a:gd name="connsiteX626" fmla="*/ 4262250 w 4724401"/>
              <a:gd name="connsiteY626" fmla="*/ 2219972 h 6858000"/>
              <a:gd name="connsiteX627" fmla="*/ 4550611 w 4724401"/>
              <a:gd name="connsiteY627" fmla="*/ 817540 h 6858000"/>
              <a:gd name="connsiteX628" fmla="*/ 4564418 w 4724401"/>
              <a:gd name="connsiteY628" fmla="*/ 808293 h 6858000"/>
              <a:gd name="connsiteX629" fmla="*/ 4266388 w 4724401"/>
              <a:gd name="connsiteY629" fmla="*/ 500083 h 6858000"/>
              <a:gd name="connsiteX630" fmla="*/ 4032842 w 4724401"/>
              <a:gd name="connsiteY630" fmla="*/ 211809 h 6858000"/>
              <a:gd name="connsiteX631" fmla="*/ 3721337 w 4724401"/>
              <a:gd name="connsiteY631" fmla="*/ 0 h 6858000"/>
              <a:gd name="connsiteX632" fmla="*/ 3797544 w 4724401"/>
              <a:gd name="connsiteY632" fmla="*/ 0 h 6858000"/>
              <a:gd name="connsiteX633" fmla="*/ 3775734 w 4724401"/>
              <a:gd name="connsiteY633" fmla="*/ 95131 h 6858000"/>
              <a:gd name="connsiteX634" fmla="*/ 3724807 w 4724401"/>
              <a:gd name="connsiteY634" fmla="*/ 272257 h 6858000"/>
              <a:gd name="connsiteX635" fmla="*/ 3726844 w 4724401"/>
              <a:gd name="connsiteY635" fmla="*/ 282988 h 6858000"/>
              <a:gd name="connsiteX636" fmla="*/ 3742664 w 4724401"/>
              <a:gd name="connsiteY636" fmla="*/ 279918 h 6858000"/>
              <a:gd name="connsiteX637" fmla="*/ 4103910 w 4724401"/>
              <a:gd name="connsiteY637" fmla="*/ 1161917 h 6858000"/>
              <a:gd name="connsiteX638" fmla="*/ 4020269 w 4724401"/>
              <a:gd name="connsiteY638" fmla="*/ 1200406 h 6858000"/>
              <a:gd name="connsiteX639" fmla="*/ 3674882 w 4724401"/>
              <a:gd name="connsiteY639" fmla="*/ 488524 h 6858000"/>
              <a:gd name="connsiteX640" fmla="*/ 3132682 w 4724401"/>
              <a:gd name="connsiteY640" fmla="*/ 1072284 h 6858000"/>
              <a:gd name="connsiteX641" fmla="*/ 2716346 w 4724401"/>
              <a:gd name="connsiteY641" fmla="*/ 1276376 h 6858000"/>
              <a:gd name="connsiteX642" fmla="*/ 2716772 w 4724401"/>
              <a:gd name="connsiteY642" fmla="*/ 1255462 h 6858000"/>
              <a:gd name="connsiteX643" fmla="*/ 3471096 w 4724401"/>
              <a:gd name="connsiteY643" fmla="*/ 437072 h 6858000"/>
              <a:gd name="connsiteX644" fmla="*/ 3639057 w 4724401"/>
              <a:gd name="connsiteY644" fmla="*/ 286334 h 6858000"/>
              <a:gd name="connsiteX645" fmla="*/ 3640309 w 4724401"/>
              <a:gd name="connsiteY645" fmla="*/ 284664 h 6858000"/>
              <a:gd name="connsiteX646" fmla="*/ 3646022 w 4724401"/>
              <a:gd name="connsiteY646" fmla="*/ 276711 h 6858000"/>
              <a:gd name="connsiteX647" fmla="*/ 3707943 w 4724401"/>
              <a:gd name="connsiteY647" fmla="*/ 65958 h 6858000"/>
              <a:gd name="connsiteX648" fmla="*/ 2867960 w 4724401"/>
              <a:gd name="connsiteY648" fmla="*/ 0 h 6858000"/>
              <a:gd name="connsiteX649" fmla="*/ 2926351 w 4724401"/>
              <a:gd name="connsiteY649" fmla="*/ 0 h 6858000"/>
              <a:gd name="connsiteX650" fmla="*/ 2902823 w 4724401"/>
              <a:gd name="connsiteY650" fmla="*/ 262929 h 6858000"/>
              <a:gd name="connsiteX651" fmla="*/ 2940663 w 4724401"/>
              <a:gd name="connsiteY651" fmla="*/ 140884 h 6858000"/>
              <a:gd name="connsiteX652" fmla="*/ 2947039 w 4724401"/>
              <a:gd name="connsiteY652" fmla="*/ 122524 h 6858000"/>
              <a:gd name="connsiteX653" fmla="*/ 2984316 w 4724401"/>
              <a:gd name="connsiteY653" fmla="*/ 0 h 6858000"/>
              <a:gd name="connsiteX654" fmla="*/ 3016114 w 4724401"/>
              <a:gd name="connsiteY654" fmla="*/ 0 h 6858000"/>
              <a:gd name="connsiteX655" fmla="*/ 2979949 w 4724401"/>
              <a:gd name="connsiteY655" fmla="*/ 119274 h 6858000"/>
              <a:gd name="connsiteX656" fmla="*/ 3023879 w 4724401"/>
              <a:gd name="connsiteY656" fmla="*/ 0 h 6858000"/>
              <a:gd name="connsiteX657" fmla="*/ 3105400 w 4724401"/>
              <a:gd name="connsiteY657" fmla="*/ 0 h 6858000"/>
              <a:gd name="connsiteX658" fmla="*/ 3094669 w 4724401"/>
              <a:gd name="connsiteY658" fmla="*/ 30308 h 6858000"/>
              <a:gd name="connsiteX659" fmla="*/ 2901945 w 4724401"/>
              <a:gd name="connsiteY659" fmla="*/ 466538 h 6858000"/>
              <a:gd name="connsiteX660" fmla="*/ 2815209 w 4724401"/>
              <a:gd name="connsiteY660" fmla="*/ 497361 h 6858000"/>
              <a:gd name="connsiteX661" fmla="*/ 2844845 w 4724401"/>
              <a:gd name="connsiteY661" fmla="*/ 127638 h 6858000"/>
              <a:gd name="connsiteX662" fmla="*/ 1057230 w 4724401"/>
              <a:gd name="connsiteY662" fmla="*/ 0 h 6858000"/>
              <a:gd name="connsiteX663" fmla="*/ 1111003 w 4724401"/>
              <a:gd name="connsiteY663" fmla="*/ 0 h 6858000"/>
              <a:gd name="connsiteX664" fmla="*/ 1125553 w 4724401"/>
              <a:gd name="connsiteY664" fmla="*/ 52588 h 6858000"/>
              <a:gd name="connsiteX665" fmla="*/ 1304276 w 4724401"/>
              <a:gd name="connsiteY665" fmla="*/ 476275 h 6858000"/>
              <a:gd name="connsiteX666" fmla="*/ 1492066 w 4724401"/>
              <a:gd name="connsiteY666" fmla="*/ 886333 h 6858000"/>
              <a:gd name="connsiteX667" fmla="*/ 1423698 w 4724401"/>
              <a:gd name="connsiteY667" fmla="*/ 710817 h 6858000"/>
              <a:gd name="connsiteX668" fmla="*/ 1357609 w 4724401"/>
              <a:gd name="connsiteY668" fmla="*/ 532892 h 6858000"/>
              <a:gd name="connsiteX669" fmla="*/ 1309550 w 4724401"/>
              <a:gd name="connsiteY669" fmla="*/ 374031 h 6858000"/>
              <a:gd name="connsiteX670" fmla="*/ 1193673 w 4724401"/>
              <a:gd name="connsiteY670" fmla="*/ 49533 h 6858000"/>
              <a:gd name="connsiteX671" fmla="*/ 1164391 w 4724401"/>
              <a:gd name="connsiteY671" fmla="*/ 0 h 6858000"/>
              <a:gd name="connsiteX672" fmla="*/ 1200666 w 4724401"/>
              <a:gd name="connsiteY672" fmla="*/ 0 h 6858000"/>
              <a:gd name="connsiteX673" fmla="*/ 1223408 w 4724401"/>
              <a:gd name="connsiteY673" fmla="*/ 38996 h 6858000"/>
              <a:gd name="connsiteX674" fmla="*/ 1339635 w 4724401"/>
              <a:gd name="connsiteY674" fmla="*/ 365517 h 6858000"/>
              <a:gd name="connsiteX675" fmla="*/ 1387469 w 4724401"/>
              <a:gd name="connsiteY675" fmla="*/ 523079 h 6858000"/>
              <a:gd name="connsiteX676" fmla="*/ 1452685 w 4724401"/>
              <a:gd name="connsiteY676" fmla="*/ 699806 h 6858000"/>
              <a:gd name="connsiteX677" fmla="*/ 1492092 w 4724401"/>
              <a:gd name="connsiteY677" fmla="*/ 800424 h 6858000"/>
              <a:gd name="connsiteX678" fmla="*/ 1455302 w 4724401"/>
              <a:gd name="connsiteY678" fmla="*/ 632913 h 6858000"/>
              <a:gd name="connsiteX679" fmla="*/ 1222336 w 4724401"/>
              <a:gd name="connsiteY679" fmla="*/ 9480 h 6858000"/>
              <a:gd name="connsiteX680" fmla="*/ 1214634 w 4724401"/>
              <a:gd name="connsiteY680" fmla="*/ 0 h 6858000"/>
              <a:gd name="connsiteX681" fmla="*/ 1289827 w 4724401"/>
              <a:gd name="connsiteY681" fmla="*/ 0 h 6858000"/>
              <a:gd name="connsiteX682" fmla="*/ 1321076 w 4724401"/>
              <a:gd name="connsiteY682" fmla="*/ 59722 h 6858000"/>
              <a:gd name="connsiteX683" fmla="*/ 1512579 w 4724401"/>
              <a:gd name="connsiteY683" fmla="*/ 626441 h 6858000"/>
              <a:gd name="connsiteX684" fmla="*/ 1506076 w 4724401"/>
              <a:gd name="connsiteY684" fmla="*/ 1089289 h 6858000"/>
              <a:gd name="connsiteX685" fmla="*/ 1486346 w 4724401"/>
              <a:gd name="connsiteY685" fmla="*/ 1079919 h 6858000"/>
              <a:gd name="connsiteX686" fmla="*/ 1070511 w 4724401"/>
              <a:gd name="connsiteY686" fmla="*/ 48609 h 6858000"/>
              <a:gd name="connsiteX687" fmla="*/ 43151 w 4724401"/>
              <a:gd name="connsiteY687" fmla="*/ 0 h 6858000"/>
              <a:gd name="connsiteX688" fmla="*/ 95283 w 4724401"/>
              <a:gd name="connsiteY688" fmla="*/ 0 h 6858000"/>
              <a:gd name="connsiteX689" fmla="*/ 300708 w 4724401"/>
              <a:gd name="connsiteY689" fmla="*/ 154571 h 6858000"/>
              <a:gd name="connsiteX690" fmla="*/ 530414 w 4724401"/>
              <a:gd name="connsiteY690" fmla="*/ 354673 h 6858000"/>
              <a:gd name="connsiteX691" fmla="*/ 333785 w 4724401"/>
              <a:gd name="connsiteY691" fmla="*/ 161564 h 6858000"/>
              <a:gd name="connsiteX692" fmla="*/ 147005 w 4724401"/>
              <a:gd name="connsiteY692" fmla="*/ 0 h 6858000"/>
              <a:gd name="connsiteX693" fmla="*/ 272509 w 4724401"/>
              <a:gd name="connsiteY693" fmla="*/ 0 h 6858000"/>
              <a:gd name="connsiteX694" fmla="*/ 326276 w 4724401"/>
              <a:gd name="connsiteY694" fmla="*/ 45847 h 6858000"/>
              <a:gd name="connsiteX695" fmla="*/ 823759 w 4724401"/>
              <a:gd name="connsiteY695" fmla="*/ 574145 h 6858000"/>
              <a:gd name="connsiteX696" fmla="*/ 811254 w 4724401"/>
              <a:gd name="connsiteY696" fmla="*/ 665546 h 6858000"/>
              <a:gd name="connsiteX697" fmla="*/ 154042 w 4724401"/>
              <a:gd name="connsiteY697" fmla="*/ 261522 h 6858000"/>
              <a:gd name="connsiteX698" fmla="*/ 13550 w 4724401"/>
              <a:gd name="connsiteY698" fmla="*/ 158423 h 6858000"/>
              <a:gd name="connsiteX699" fmla="*/ 0 w 4724401"/>
              <a:gd name="connsiteY699" fmla="*/ 146618 h 6858000"/>
              <a:gd name="connsiteX700" fmla="*/ 0 w 4724401"/>
              <a:gd name="connsiteY700" fmla="*/ 59161 h 6858000"/>
              <a:gd name="connsiteX701" fmla="*/ 45427 w 4724401"/>
              <a:gd name="connsiteY701" fmla="*/ 101078 h 6858000"/>
              <a:gd name="connsiteX702" fmla="*/ 630103 w 4724401"/>
              <a:gd name="connsiteY702" fmla="*/ 485885 h 6858000"/>
              <a:gd name="connsiteX703" fmla="*/ 532040 w 4724401"/>
              <a:gd name="connsiteY703" fmla="*/ 399359 h 6858000"/>
              <a:gd name="connsiteX704" fmla="*/ 517618 w 4724401"/>
              <a:gd name="connsiteY704" fmla="*/ 385726 h 6858000"/>
              <a:gd name="connsiteX705" fmla="*/ 285074 w 4724401"/>
              <a:gd name="connsiteY705" fmla="*/ 18275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</a:cxnLst>
            <a:rect l="l" t="t" r="r" b="b"/>
            <a:pathLst>
              <a:path w="4724401" h="6858000">
                <a:moveTo>
                  <a:pt x="369702" y="6712169"/>
                </a:moveTo>
                <a:lnTo>
                  <a:pt x="366575" y="6715556"/>
                </a:lnTo>
                <a:cubicBezTo>
                  <a:pt x="367954" y="6715031"/>
                  <a:pt x="369326" y="6714512"/>
                  <a:pt x="371637" y="6713954"/>
                </a:cubicBezTo>
                <a:close/>
                <a:moveTo>
                  <a:pt x="1019354" y="6315006"/>
                </a:moveTo>
                <a:cubicBezTo>
                  <a:pt x="847231" y="6483030"/>
                  <a:pt x="636234" y="6599053"/>
                  <a:pt x="441046" y="6691153"/>
                </a:cubicBezTo>
                <a:cubicBezTo>
                  <a:pt x="668934" y="6613112"/>
                  <a:pt x="947819" y="6494377"/>
                  <a:pt x="1019354" y="6315006"/>
                </a:cubicBezTo>
                <a:close/>
                <a:moveTo>
                  <a:pt x="991680" y="6298413"/>
                </a:moveTo>
                <a:cubicBezTo>
                  <a:pt x="775775" y="6396465"/>
                  <a:pt x="575302" y="6507871"/>
                  <a:pt x="409060" y="6671470"/>
                </a:cubicBezTo>
                <a:cubicBezTo>
                  <a:pt x="603834" y="6580783"/>
                  <a:pt x="817655" y="6465584"/>
                  <a:pt x="991680" y="6298413"/>
                </a:cubicBezTo>
                <a:close/>
                <a:moveTo>
                  <a:pt x="4724401" y="6289099"/>
                </a:moveTo>
                <a:lnTo>
                  <a:pt x="4724401" y="6407899"/>
                </a:lnTo>
                <a:lnTo>
                  <a:pt x="4689678" y="6440241"/>
                </a:lnTo>
                <a:cubicBezTo>
                  <a:pt x="4615724" y="6515503"/>
                  <a:pt x="4545518" y="6594166"/>
                  <a:pt x="4477543" y="6674836"/>
                </a:cubicBezTo>
                <a:lnTo>
                  <a:pt x="4329957" y="6858000"/>
                </a:lnTo>
                <a:lnTo>
                  <a:pt x="4218595" y="6858000"/>
                </a:lnTo>
                <a:lnTo>
                  <a:pt x="4368888" y="6668412"/>
                </a:lnTo>
                <a:cubicBezTo>
                  <a:pt x="4431654" y="6591444"/>
                  <a:pt x="4495926" y="6515754"/>
                  <a:pt x="4563091" y="6442508"/>
                </a:cubicBezTo>
                <a:cubicBezTo>
                  <a:pt x="4593999" y="6408904"/>
                  <a:pt x="4626518" y="6376648"/>
                  <a:pt x="4660205" y="6345369"/>
                </a:cubicBezTo>
                <a:close/>
                <a:moveTo>
                  <a:pt x="4724401" y="6198577"/>
                </a:moveTo>
                <a:lnTo>
                  <a:pt x="4724401" y="6238480"/>
                </a:lnTo>
                <a:lnTo>
                  <a:pt x="4689789" y="6268382"/>
                </a:lnTo>
                <a:cubicBezTo>
                  <a:pt x="4591303" y="6361972"/>
                  <a:pt x="4502007" y="6464046"/>
                  <a:pt x="4418722" y="6570886"/>
                </a:cubicBezTo>
                <a:lnTo>
                  <a:pt x="4214944" y="6858000"/>
                </a:lnTo>
                <a:lnTo>
                  <a:pt x="4177898" y="6858000"/>
                </a:lnTo>
                <a:lnTo>
                  <a:pt x="4391597" y="6556370"/>
                </a:lnTo>
                <a:cubicBezTo>
                  <a:pt x="4476641" y="6446900"/>
                  <a:pt x="4567929" y="6342186"/>
                  <a:pt x="4668889" y="6246399"/>
                </a:cubicBezTo>
                <a:close/>
                <a:moveTo>
                  <a:pt x="4724401" y="5924240"/>
                </a:moveTo>
                <a:lnTo>
                  <a:pt x="4724401" y="6044002"/>
                </a:lnTo>
                <a:lnTo>
                  <a:pt x="4695216" y="6071545"/>
                </a:lnTo>
                <a:cubicBezTo>
                  <a:pt x="4548599" y="6220767"/>
                  <a:pt x="4426366" y="6399245"/>
                  <a:pt x="4317146" y="6587716"/>
                </a:cubicBezTo>
                <a:lnTo>
                  <a:pt x="4171627" y="6858000"/>
                </a:lnTo>
                <a:lnTo>
                  <a:pt x="4081585" y="6858000"/>
                </a:lnTo>
                <a:lnTo>
                  <a:pt x="4238603" y="6559341"/>
                </a:lnTo>
                <a:cubicBezTo>
                  <a:pt x="4349147" y="6364728"/>
                  <a:pt x="4472301" y="6179172"/>
                  <a:pt x="4620848" y="6021419"/>
                </a:cubicBezTo>
                <a:close/>
                <a:moveTo>
                  <a:pt x="103333" y="5699602"/>
                </a:moveTo>
                <a:cubicBezTo>
                  <a:pt x="133282" y="5726353"/>
                  <a:pt x="175725" y="5762843"/>
                  <a:pt x="233938" y="5809416"/>
                </a:cubicBezTo>
                <a:cubicBezTo>
                  <a:pt x="390802" y="5935412"/>
                  <a:pt x="652575" y="6145703"/>
                  <a:pt x="883580" y="6180710"/>
                </a:cubicBezTo>
                <a:cubicBezTo>
                  <a:pt x="736829" y="6133021"/>
                  <a:pt x="610173" y="6040280"/>
                  <a:pt x="487337" y="5950182"/>
                </a:cubicBezTo>
                <a:cubicBezTo>
                  <a:pt x="443670" y="5917932"/>
                  <a:pt x="398584" y="5885270"/>
                  <a:pt x="354051" y="5854912"/>
                </a:cubicBezTo>
                <a:cubicBezTo>
                  <a:pt x="302352" y="5819720"/>
                  <a:pt x="247963" y="5787429"/>
                  <a:pt x="195436" y="5755068"/>
                </a:cubicBezTo>
                <a:close/>
                <a:moveTo>
                  <a:pt x="51253" y="5631825"/>
                </a:moveTo>
                <a:lnTo>
                  <a:pt x="211622" y="5728803"/>
                </a:lnTo>
                <a:cubicBezTo>
                  <a:pt x="264592" y="5760684"/>
                  <a:pt x="319013" y="5793908"/>
                  <a:pt x="371652" y="5829062"/>
                </a:cubicBezTo>
                <a:cubicBezTo>
                  <a:pt x="417589" y="5859824"/>
                  <a:pt x="462230" y="5892964"/>
                  <a:pt x="505903" y="5925221"/>
                </a:cubicBezTo>
                <a:cubicBezTo>
                  <a:pt x="628246" y="6014875"/>
                  <a:pt x="754907" y="6107611"/>
                  <a:pt x="899240" y="6153068"/>
                </a:cubicBezTo>
                <a:cubicBezTo>
                  <a:pt x="928476" y="6162153"/>
                  <a:pt x="958088" y="6168887"/>
                  <a:pt x="988114" y="6174204"/>
                </a:cubicBezTo>
                <a:cubicBezTo>
                  <a:pt x="943280" y="6136411"/>
                  <a:pt x="896194" y="6100100"/>
                  <a:pt x="845971" y="6067177"/>
                </a:cubicBezTo>
                <a:cubicBezTo>
                  <a:pt x="720131" y="5983257"/>
                  <a:pt x="580034" y="5915740"/>
                  <a:pt x="448057" y="5841376"/>
                </a:cubicBezTo>
                <a:cubicBezTo>
                  <a:pt x="341781" y="5780886"/>
                  <a:pt x="90319" y="5630263"/>
                  <a:pt x="51253" y="5631825"/>
                </a:cubicBezTo>
                <a:close/>
                <a:moveTo>
                  <a:pt x="2606687" y="5630718"/>
                </a:moveTo>
                <a:cubicBezTo>
                  <a:pt x="2484040" y="5952782"/>
                  <a:pt x="2550772" y="6305470"/>
                  <a:pt x="2645658" y="6640259"/>
                </a:cubicBezTo>
                <a:cubicBezTo>
                  <a:pt x="2605413" y="6320984"/>
                  <a:pt x="2566733" y="5970903"/>
                  <a:pt x="2606687" y="5630718"/>
                </a:cubicBezTo>
                <a:close/>
                <a:moveTo>
                  <a:pt x="3642057" y="5573487"/>
                </a:moveTo>
                <a:cubicBezTo>
                  <a:pt x="3639338" y="5575453"/>
                  <a:pt x="3635693" y="5577466"/>
                  <a:pt x="3632981" y="5579437"/>
                </a:cubicBezTo>
                <a:cubicBezTo>
                  <a:pt x="3509182" y="5674738"/>
                  <a:pt x="3441993" y="5811556"/>
                  <a:pt x="3382436" y="5952726"/>
                </a:cubicBezTo>
                <a:cubicBezTo>
                  <a:pt x="3286719" y="6179641"/>
                  <a:pt x="3231101" y="6419386"/>
                  <a:pt x="3191929" y="6662669"/>
                </a:cubicBezTo>
                <a:cubicBezTo>
                  <a:pt x="3237125" y="6465250"/>
                  <a:pt x="3296425" y="6271000"/>
                  <a:pt x="3369898" y="6081771"/>
                </a:cubicBezTo>
                <a:cubicBezTo>
                  <a:pt x="3454377" y="5865084"/>
                  <a:pt x="3540614" y="5703753"/>
                  <a:pt x="3642057" y="5573487"/>
                </a:cubicBezTo>
                <a:close/>
                <a:moveTo>
                  <a:pt x="2650666" y="5530686"/>
                </a:moveTo>
                <a:cubicBezTo>
                  <a:pt x="2650695" y="5531619"/>
                  <a:pt x="2650695" y="5531619"/>
                  <a:pt x="2650249" y="5532101"/>
                </a:cubicBezTo>
                <a:cubicBezTo>
                  <a:pt x="2594633" y="5864991"/>
                  <a:pt x="2624834" y="6212617"/>
                  <a:pt x="2663808" y="6535215"/>
                </a:cubicBezTo>
                <a:lnTo>
                  <a:pt x="2665418" y="6132756"/>
                </a:lnTo>
                <a:cubicBezTo>
                  <a:pt x="2666315" y="5945493"/>
                  <a:pt x="2661038" y="5743579"/>
                  <a:pt x="2650666" y="5530686"/>
                </a:cubicBezTo>
                <a:close/>
                <a:moveTo>
                  <a:pt x="2680277" y="5479204"/>
                </a:moveTo>
                <a:cubicBezTo>
                  <a:pt x="2679826" y="5479692"/>
                  <a:pt x="2679381" y="5480173"/>
                  <a:pt x="2678972" y="5481582"/>
                </a:cubicBezTo>
                <a:cubicBezTo>
                  <a:pt x="2691463" y="5712555"/>
                  <a:pt x="2697451" y="5932139"/>
                  <a:pt x="2696666" y="6133836"/>
                </a:cubicBezTo>
                <a:lnTo>
                  <a:pt x="2695769" y="6390955"/>
                </a:lnTo>
                <a:cubicBezTo>
                  <a:pt x="2712509" y="6297144"/>
                  <a:pt x="2727840" y="6202916"/>
                  <a:pt x="2739893" y="6108357"/>
                </a:cubicBezTo>
                <a:cubicBezTo>
                  <a:pt x="2767348" y="5886500"/>
                  <a:pt x="2737035" y="5687445"/>
                  <a:pt x="2680277" y="5479204"/>
                </a:cubicBezTo>
                <a:close/>
                <a:moveTo>
                  <a:pt x="1132195" y="5467980"/>
                </a:moveTo>
                <a:cubicBezTo>
                  <a:pt x="1313054" y="5495211"/>
                  <a:pt x="1494925" y="5512628"/>
                  <a:pt x="1679056" y="5516907"/>
                </a:cubicBezTo>
                <a:cubicBezTo>
                  <a:pt x="1838007" y="5520331"/>
                  <a:pt x="1983050" y="5490313"/>
                  <a:pt x="2128648" y="5474249"/>
                </a:cubicBezTo>
                <a:cubicBezTo>
                  <a:pt x="2028248" y="5467548"/>
                  <a:pt x="1925543" y="5473055"/>
                  <a:pt x="1825619" y="5478447"/>
                </a:cubicBezTo>
                <a:lnTo>
                  <a:pt x="1737798" y="5483353"/>
                </a:lnTo>
                <a:cubicBezTo>
                  <a:pt x="1536509" y="5492800"/>
                  <a:pt x="1332771" y="5487439"/>
                  <a:pt x="1132195" y="5467980"/>
                </a:cubicBezTo>
                <a:close/>
                <a:moveTo>
                  <a:pt x="1456157" y="5371404"/>
                </a:moveTo>
                <a:cubicBezTo>
                  <a:pt x="1385125" y="5373535"/>
                  <a:pt x="1314200" y="5378444"/>
                  <a:pt x="1244432" y="5385601"/>
                </a:cubicBezTo>
                <a:cubicBezTo>
                  <a:pt x="1151404" y="5395142"/>
                  <a:pt x="1060429" y="5408677"/>
                  <a:pt x="973990" y="5424940"/>
                </a:cubicBezTo>
                <a:cubicBezTo>
                  <a:pt x="1017323" y="5425535"/>
                  <a:pt x="1061253" y="5429367"/>
                  <a:pt x="1103809" y="5433720"/>
                </a:cubicBezTo>
                <a:lnTo>
                  <a:pt x="1123454" y="5435727"/>
                </a:lnTo>
                <a:cubicBezTo>
                  <a:pt x="1326373" y="5455563"/>
                  <a:pt x="1533386" y="5461253"/>
                  <a:pt x="1737017" y="5452183"/>
                </a:cubicBezTo>
                <a:cubicBezTo>
                  <a:pt x="1766288" y="5450544"/>
                  <a:pt x="1795121" y="5449390"/>
                  <a:pt x="1824397" y="5447757"/>
                </a:cubicBezTo>
                <a:cubicBezTo>
                  <a:pt x="1905266" y="5443590"/>
                  <a:pt x="1987993" y="5439352"/>
                  <a:pt x="2070059" y="5441660"/>
                </a:cubicBezTo>
                <a:cubicBezTo>
                  <a:pt x="1883310" y="5383634"/>
                  <a:pt x="1669251" y="5365013"/>
                  <a:pt x="1456157" y="5371404"/>
                </a:cubicBezTo>
                <a:close/>
                <a:moveTo>
                  <a:pt x="4724401" y="5202141"/>
                </a:moveTo>
                <a:lnTo>
                  <a:pt x="4724401" y="5319690"/>
                </a:lnTo>
                <a:lnTo>
                  <a:pt x="4690088" y="5349711"/>
                </a:lnTo>
                <a:cubicBezTo>
                  <a:pt x="4608685" y="5427949"/>
                  <a:pt x="4537495" y="5522778"/>
                  <a:pt x="4463413" y="5615162"/>
                </a:cubicBezTo>
                <a:cubicBezTo>
                  <a:pt x="4428815" y="5658459"/>
                  <a:pt x="4393697" y="5700384"/>
                  <a:pt x="4358134" y="5742791"/>
                </a:cubicBezTo>
                <a:cubicBezTo>
                  <a:pt x="4364015" y="5738366"/>
                  <a:pt x="4369890" y="5733933"/>
                  <a:pt x="4376219" y="5729027"/>
                </a:cubicBezTo>
                <a:cubicBezTo>
                  <a:pt x="4445817" y="5675939"/>
                  <a:pt x="4517680" y="5621374"/>
                  <a:pt x="4582340" y="5561037"/>
                </a:cubicBezTo>
                <a:cubicBezTo>
                  <a:pt x="4621394" y="5524545"/>
                  <a:pt x="4658482" y="5485345"/>
                  <a:pt x="4694684" y="5447098"/>
                </a:cubicBezTo>
                <a:lnTo>
                  <a:pt x="4724401" y="5415874"/>
                </a:lnTo>
                <a:lnTo>
                  <a:pt x="4724401" y="5461678"/>
                </a:lnTo>
                <a:lnTo>
                  <a:pt x="4718341" y="5468043"/>
                </a:lnTo>
                <a:cubicBezTo>
                  <a:pt x="4681696" y="5506771"/>
                  <a:pt x="4644162" y="5546455"/>
                  <a:pt x="4604655" y="5583434"/>
                </a:cubicBezTo>
                <a:cubicBezTo>
                  <a:pt x="4591636" y="5595592"/>
                  <a:pt x="4578581" y="5606832"/>
                  <a:pt x="4565074" y="5618550"/>
                </a:cubicBezTo>
                <a:cubicBezTo>
                  <a:pt x="4601957" y="5591693"/>
                  <a:pt x="4641858" y="5563143"/>
                  <a:pt x="4682209" y="5532923"/>
                </a:cubicBezTo>
                <a:lnTo>
                  <a:pt x="4724401" y="5499248"/>
                </a:lnTo>
                <a:lnTo>
                  <a:pt x="4724401" y="5608295"/>
                </a:lnTo>
                <a:lnTo>
                  <a:pt x="4713577" y="5616803"/>
                </a:lnTo>
                <a:cubicBezTo>
                  <a:pt x="4481263" y="5805403"/>
                  <a:pt x="4239092" y="5980417"/>
                  <a:pt x="3989559" y="6145945"/>
                </a:cubicBezTo>
                <a:cubicBezTo>
                  <a:pt x="3958721" y="6166743"/>
                  <a:pt x="3915645" y="6091150"/>
                  <a:pt x="3939824" y="6066900"/>
                </a:cubicBezTo>
                <a:cubicBezTo>
                  <a:pt x="4170724" y="5831323"/>
                  <a:pt x="4361787" y="5566131"/>
                  <a:pt x="4584537" y="5324826"/>
                </a:cubicBezTo>
                <a:cubicBezTo>
                  <a:pt x="4616120" y="5290612"/>
                  <a:pt x="4648400" y="5259282"/>
                  <a:pt x="4682005" y="5231398"/>
                </a:cubicBezTo>
                <a:close/>
                <a:moveTo>
                  <a:pt x="1903353" y="5044827"/>
                </a:moveTo>
                <a:cubicBezTo>
                  <a:pt x="1900901" y="5049058"/>
                  <a:pt x="1913196" y="5065331"/>
                  <a:pt x="1936931" y="5093954"/>
                </a:cubicBezTo>
                <a:cubicBezTo>
                  <a:pt x="2021149" y="5196773"/>
                  <a:pt x="2108079" y="5297623"/>
                  <a:pt x="2195868" y="5396574"/>
                </a:cubicBezTo>
                <a:cubicBezTo>
                  <a:pt x="2196092" y="5309013"/>
                  <a:pt x="2155695" y="5230515"/>
                  <a:pt x="2088852" y="5166123"/>
                </a:cubicBezTo>
                <a:cubicBezTo>
                  <a:pt x="2054441" y="5132572"/>
                  <a:pt x="2001584" y="5091839"/>
                  <a:pt x="1958241" y="5067955"/>
                </a:cubicBezTo>
                <a:cubicBezTo>
                  <a:pt x="1922998" y="5048408"/>
                  <a:pt x="1905803" y="5040595"/>
                  <a:pt x="1903353" y="5044827"/>
                </a:cubicBezTo>
                <a:close/>
                <a:moveTo>
                  <a:pt x="1979378" y="4769504"/>
                </a:moveTo>
                <a:cubicBezTo>
                  <a:pt x="2251008" y="4946802"/>
                  <a:pt x="2557265" y="5046794"/>
                  <a:pt x="2882120" y="5064547"/>
                </a:cubicBezTo>
                <a:cubicBezTo>
                  <a:pt x="2852884" y="5055476"/>
                  <a:pt x="2822307" y="5047842"/>
                  <a:pt x="2793103" y="5039699"/>
                </a:cubicBezTo>
                <a:lnTo>
                  <a:pt x="2770041" y="5033634"/>
                </a:lnTo>
                <a:cubicBezTo>
                  <a:pt x="2500352" y="4962917"/>
                  <a:pt x="2236095" y="4864963"/>
                  <a:pt x="1979378" y="4769504"/>
                </a:cubicBezTo>
                <a:close/>
                <a:moveTo>
                  <a:pt x="1927410" y="4716164"/>
                </a:moveTo>
                <a:cubicBezTo>
                  <a:pt x="1938311" y="4720848"/>
                  <a:pt x="1949172" y="4724604"/>
                  <a:pt x="1959587" y="4728849"/>
                </a:cubicBezTo>
                <a:cubicBezTo>
                  <a:pt x="2224818" y="4827692"/>
                  <a:pt x="2499050" y="4930367"/>
                  <a:pt x="2777707" y="5003991"/>
                </a:cubicBezTo>
                <a:lnTo>
                  <a:pt x="2800768" y="5010056"/>
                </a:lnTo>
                <a:cubicBezTo>
                  <a:pt x="2826662" y="5016937"/>
                  <a:pt x="2852553" y="5023818"/>
                  <a:pt x="2879408" y="5031590"/>
                </a:cubicBezTo>
                <a:cubicBezTo>
                  <a:pt x="2873718" y="5029024"/>
                  <a:pt x="2868475" y="5025973"/>
                  <a:pt x="2862295" y="5022958"/>
                </a:cubicBezTo>
                <a:cubicBezTo>
                  <a:pt x="2846112" y="5014292"/>
                  <a:pt x="2829972" y="5006555"/>
                  <a:pt x="2813343" y="4998369"/>
                </a:cubicBezTo>
                <a:cubicBezTo>
                  <a:pt x="2759214" y="4972589"/>
                  <a:pt x="2702010" y="4951123"/>
                  <a:pt x="2646245" y="4930999"/>
                </a:cubicBezTo>
                <a:cubicBezTo>
                  <a:pt x="2437298" y="4853662"/>
                  <a:pt x="2221285" y="4774272"/>
                  <a:pt x="1999243" y="4730524"/>
                </a:cubicBezTo>
                <a:lnTo>
                  <a:pt x="1979527" y="4726651"/>
                </a:lnTo>
                <a:close/>
                <a:moveTo>
                  <a:pt x="1997014" y="4698007"/>
                </a:moveTo>
                <a:lnTo>
                  <a:pt x="2005458" y="4699540"/>
                </a:lnTo>
                <a:cubicBezTo>
                  <a:pt x="2229844" y="4743659"/>
                  <a:pt x="2447268" y="4823456"/>
                  <a:pt x="2657186" y="4901687"/>
                </a:cubicBezTo>
                <a:cubicBezTo>
                  <a:pt x="2713431" y="4922259"/>
                  <a:pt x="2771565" y="4943688"/>
                  <a:pt x="2826662" y="4970362"/>
                </a:cubicBezTo>
                <a:cubicBezTo>
                  <a:pt x="2843286" y="4978544"/>
                  <a:pt x="2859914" y="4986729"/>
                  <a:pt x="2876100" y="4995397"/>
                </a:cubicBezTo>
                <a:cubicBezTo>
                  <a:pt x="2929811" y="5022592"/>
                  <a:pt x="2984941" y="5050189"/>
                  <a:pt x="3042600" y="5059532"/>
                </a:cubicBezTo>
                <a:cubicBezTo>
                  <a:pt x="2779645" y="4772909"/>
                  <a:pt x="2376891" y="4705645"/>
                  <a:pt x="1997014" y="4698007"/>
                </a:cubicBezTo>
                <a:close/>
                <a:moveTo>
                  <a:pt x="2305292" y="4219492"/>
                </a:moveTo>
                <a:cubicBezTo>
                  <a:pt x="2631112" y="4377847"/>
                  <a:pt x="3011879" y="4535878"/>
                  <a:pt x="3360922" y="4529373"/>
                </a:cubicBezTo>
                <a:cubicBezTo>
                  <a:pt x="3408391" y="4528405"/>
                  <a:pt x="3451278" y="4517839"/>
                  <a:pt x="3492420" y="4510145"/>
                </a:cubicBezTo>
                <a:cubicBezTo>
                  <a:pt x="3448862" y="4503966"/>
                  <a:pt x="3405674" y="4495449"/>
                  <a:pt x="3364086" y="4480340"/>
                </a:cubicBezTo>
                <a:cubicBezTo>
                  <a:pt x="3314946" y="4462747"/>
                  <a:pt x="3269673" y="4437082"/>
                  <a:pt x="3225818" y="4411822"/>
                </a:cubicBezTo>
                <a:cubicBezTo>
                  <a:pt x="3194830" y="4393966"/>
                  <a:pt x="3162431" y="4375699"/>
                  <a:pt x="3129696" y="4360704"/>
                </a:cubicBezTo>
                <a:cubicBezTo>
                  <a:pt x="3030558" y="4315774"/>
                  <a:pt x="2920899" y="4298731"/>
                  <a:pt x="2814545" y="4282955"/>
                </a:cubicBezTo>
                <a:cubicBezTo>
                  <a:pt x="2648192" y="4257474"/>
                  <a:pt x="2475773" y="4231762"/>
                  <a:pt x="2305292" y="4219492"/>
                </a:cubicBezTo>
                <a:close/>
                <a:moveTo>
                  <a:pt x="2626982" y="4206450"/>
                </a:moveTo>
                <a:cubicBezTo>
                  <a:pt x="2581807" y="4205467"/>
                  <a:pt x="2536327" y="4205706"/>
                  <a:pt x="2490617" y="4206951"/>
                </a:cubicBezTo>
                <a:cubicBezTo>
                  <a:pt x="2601507" y="4219748"/>
                  <a:pt x="2711611" y="4236309"/>
                  <a:pt x="2819869" y="4252936"/>
                </a:cubicBezTo>
                <a:cubicBezTo>
                  <a:pt x="2928115" y="4269564"/>
                  <a:pt x="3040565" y="4286495"/>
                  <a:pt x="3143018" y="4332698"/>
                </a:cubicBezTo>
                <a:cubicBezTo>
                  <a:pt x="3177162" y="4348099"/>
                  <a:pt x="3210046" y="4366808"/>
                  <a:pt x="3241520" y="4385112"/>
                </a:cubicBezTo>
                <a:cubicBezTo>
                  <a:pt x="3284409" y="4409477"/>
                  <a:pt x="3328265" y="4434739"/>
                  <a:pt x="3374575" y="4451517"/>
                </a:cubicBezTo>
                <a:cubicBezTo>
                  <a:pt x="3416609" y="4466134"/>
                  <a:pt x="3460730" y="4474620"/>
                  <a:pt x="3505221" y="4480757"/>
                </a:cubicBezTo>
                <a:cubicBezTo>
                  <a:pt x="3244537" y="4280088"/>
                  <a:pt x="2943211" y="4213332"/>
                  <a:pt x="2626982" y="4206450"/>
                </a:cubicBezTo>
                <a:close/>
                <a:moveTo>
                  <a:pt x="1310106" y="3943217"/>
                </a:moveTo>
                <a:cubicBezTo>
                  <a:pt x="1129544" y="4063332"/>
                  <a:pt x="976804" y="4212308"/>
                  <a:pt x="854994" y="4399136"/>
                </a:cubicBezTo>
                <a:cubicBezTo>
                  <a:pt x="813550" y="4462067"/>
                  <a:pt x="777442" y="4528637"/>
                  <a:pt x="742462" y="4594648"/>
                </a:cubicBezTo>
                <a:cubicBezTo>
                  <a:pt x="769633" y="4559245"/>
                  <a:pt x="795392" y="4522436"/>
                  <a:pt x="820602" y="4485915"/>
                </a:cubicBezTo>
                <a:cubicBezTo>
                  <a:pt x="839644" y="4458097"/>
                  <a:pt x="858127" y="4430568"/>
                  <a:pt x="878295" y="4403594"/>
                </a:cubicBezTo>
                <a:cubicBezTo>
                  <a:pt x="984168" y="4259170"/>
                  <a:pt x="1114491" y="4132679"/>
                  <a:pt x="1240607" y="4010401"/>
                </a:cubicBezTo>
                <a:close/>
                <a:moveTo>
                  <a:pt x="1423113" y="3874565"/>
                </a:moveTo>
                <a:lnTo>
                  <a:pt x="1260565" y="4031982"/>
                </a:lnTo>
                <a:cubicBezTo>
                  <a:pt x="1135292" y="4153135"/>
                  <a:pt x="1006090" y="4279065"/>
                  <a:pt x="901900" y="4421236"/>
                </a:cubicBezTo>
                <a:cubicBezTo>
                  <a:pt x="882292" y="4447928"/>
                  <a:pt x="863806" y="4475465"/>
                  <a:pt x="845044" y="4502436"/>
                </a:cubicBezTo>
                <a:cubicBezTo>
                  <a:pt x="797719" y="4571828"/>
                  <a:pt x="747866" y="4643196"/>
                  <a:pt x="685926" y="4703069"/>
                </a:cubicBezTo>
                <a:cubicBezTo>
                  <a:pt x="685087" y="4704192"/>
                  <a:pt x="684806" y="4705038"/>
                  <a:pt x="684248" y="4706721"/>
                </a:cubicBezTo>
                <a:cubicBezTo>
                  <a:pt x="955830" y="4450343"/>
                  <a:pt x="1215323" y="4185291"/>
                  <a:pt x="1423113" y="3874565"/>
                </a:cubicBezTo>
                <a:close/>
                <a:moveTo>
                  <a:pt x="3316479" y="3872136"/>
                </a:moveTo>
                <a:lnTo>
                  <a:pt x="3546806" y="4356139"/>
                </a:lnTo>
                <a:cubicBezTo>
                  <a:pt x="3510992" y="4217388"/>
                  <a:pt x="3440535" y="4086075"/>
                  <a:pt x="3364433" y="3953121"/>
                </a:cubicBezTo>
                <a:close/>
                <a:moveTo>
                  <a:pt x="3291335" y="3767420"/>
                </a:moveTo>
                <a:cubicBezTo>
                  <a:pt x="3324815" y="3824296"/>
                  <a:pt x="3358740" y="3880691"/>
                  <a:pt x="3390805" y="3937163"/>
                </a:cubicBezTo>
                <a:cubicBezTo>
                  <a:pt x="3469925" y="4075583"/>
                  <a:pt x="3543427" y="4213298"/>
                  <a:pt x="3579062" y="4359040"/>
                </a:cubicBezTo>
                <a:cubicBezTo>
                  <a:pt x="3585500" y="4228842"/>
                  <a:pt x="3547302" y="4112076"/>
                  <a:pt x="3467355" y="3988130"/>
                </a:cubicBezTo>
                <a:cubicBezTo>
                  <a:pt x="3420192" y="3915029"/>
                  <a:pt x="3371016" y="3849934"/>
                  <a:pt x="3310753" y="3787140"/>
                </a:cubicBezTo>
                <a:cubicBezTo>
                  <a:pt x="3303466" y="3779509"/>
                  <a:pt x="3297626" y="3773227"/>
                  <a:pt x="3291335" y="3767420"/>
                </a:cubicBezTo>
                <a:close/>
                <a:moveTo>
                  <a:pt x="1635889" y="3709494"/>
                </a:moveTo>
                <a:lnTo>
                  <a:pt x="1634800" y="3731111"/>
                </a:lnTo>
                <a:cubicBezTo>
                  <a:pt x="1634800" y="3731111"/>
                  <a:pt x="1635342" y="3716795"/>
                  <a:pt x="1635889" y="3709494"/>
                </a:cubicBezTo>
                <a:close/>
                <a:moveTo>
                  <a:pt x="1510397" y="3684705"/>
                </a:moveTo>
                <a:cubicBezTo>
                  <a:pt x="1390337" y="3729510"/>
                  <a:pt x="1267181" y="3766747"/>
                  <a:pt x="1146550" y="3802012"/>
                </a:cubicBezTo>
                <a:cubicBezTo>
                  <a:pt x="997862" y="3845736"/>
                  <a:pt x="843568" y="3890871"/>
                  <a:pt x="698834" y="3952272"/>
                </a:cubicBezTo>
                <a:cubicBezTo>
                  <a:pt x="460140" y="4053106"/>
                  <a:pt x="242842" y="4196577"/>
                  <a:pt x="34256" y="4347603"/>
                </a:cubicBezTo>
                <a:cubicBezTo>
                  <a:pt x="196048" y="4248849"/>
                  <a:pt x="358125" y="4150653"/>
                  <a:pt x="527241" y="4065078"/>
                </a:cubicBezTo>
                <a:cubicBezTo>
                  <a:pt x="838255" y="3908281"/>
                  <a:pt x="1212318" y="3863093"/>
                  <a:pt x="1510397" y="3684705"/>
                </a:cubicBezTo>
                <a:close/>
                <a:moveTo>
                  <a:pt x="1313114" y="3655216"/>
                </a:moveTo>
                <a:cubicBezTo>
                  <a:pt x="1247578" y="3654578"/>
                  <a:pt x="1180153" y="3656293"/>
                  <a:pt x="1109304" y="3669030"/>
                </a:cubicBezTo>
                <a:cubicBezTo>
                  <a:pt x="689821" y="3744031"/>
                  <a:pt x="334655" y="4032530"/>
                  <a:pt x="8129" y="4330519"/>
                </a:cubicBezTo>
                <a:cubicBezTo>
                  <a:pt x="220923" y="4176682"/>
                  <a:pt x="442983" y="4028720"/>
                  <a:pt x="687572" y="3925629"/>
                </a:cubicBezTo>
                <a:cubicBezTo>
                  <a:pt x="833705" y="3864223"/>
                  <a:pt x="989118" y="3818520"/>
                  <a:pt x="1138365" y="3774515"/>
                </a:cubicBezTo>
                <a:cubicBezTo>
                  <a:pt x="1260121" y="3738686"/>
                  <a:pt x="1384681" y="3701451"/>
                  <a:pt x="1505579" y="3655526"/>
                </a:cubicBezTo>
                <a:cubicBezTo>
                  <a:pt x="1442294" y="3658846"/>
                  <a:pt x="1378650" y="3655854"/>
                  <a:pt x="1313114" y="3655216"/>
                </a:cubicBezTo>
                <a:close/>
                <a:moveTo>
                  <a:pt x="3655073" y="3650884"/>
                </a:moveTo>
                <a:cubicBezTo>
                  <a:pt x="3768399" y="3765347"/>
                  <a:pt x="3873410" y="3884450"/>
                  <a:pt x="3989938" y="3991685"/>
                </a:cubicBezTo>
                <a:cubicBezTo>
                  <a:pt x="4106468" y="4098916"/>
                  <a:pt x="4234512" y="4194281"/>
                  <a:pt x="4393907" y="4261258"/>
                </a:cubicBezTo>
                <a:cubicBezTo>
                  <a:pt x="4484865" y="4299540"/>
                  <a:pt x="4571866" y="4332385"/>
                  <a:pt x="4648051" y="4374051"/>
                </a:cubicBezTo>
                <a:cubicBezTo>
                  <a:pt x="4566919" y="4301848"/>
                  <a:pt x="4474187" y="4242216"/>
                  <a:pt x="4383389" y="4184369"/>
                </a:cubicBezTo>
                <a:cubicBezTo>
                  <a:pt x="4310251" y="4137460"/>
                  <a:pt x="4234739" y="4089250"/>
                  <a:pt x="4165508" y="4035196"/>
                </a:cubicBezTo>
                <a:cubicBezTo>
                  <a:pt x="4131846" y="4008598"/>
                  <a:pt x="4099524" y="3980549"/>
                  <a:pt x="4068162" y="3953394"/>
                </a:cubicBezTo>
                <a:cubicBezTo>
                  <a:pt x="4039704" y="3928919"/>
                  <a:pt x="4010763" y="3903992"/>
                  <a:pt x="3981416" y="3880482"/>
                </a:cubicBezTo>
                <a:cubicBezTo>
                  <a:pt x="3923199" y="3833909"/>
                  <a:pt x="3860482" y="3791236"/>
                  <a:pt x="3800147" y="3749872"/>
                </a:cubicBezTo>
                <a:close/>
                <a:moveTo>
                  <a:pt x="3670252" y="3622798"/>
                </a:moveTo>
                <a:lnTo>
                  <a:pt x="3817258" y="3723577"/>
                </a:lnTo>
                <a:cubicBezTo>
                  <a:pt x="3878082" y="3765387"/>
                  <a:pt x="3941278" y="3808498"/>
                  <a:pt x="4000461" y="3855966"/>
                </a:cubicBezTo>
                <a:cubicBezTo>
                  <a:pt x="4030299" y="3879926"/>
                  <a:pt x="4059233" y="3904849"/>
                  <a:pt x="4088180" y="3929774"/>
                </a:cubicBezTo>
                <a:cubicBezTo>
                  <a:pt x="4119532" y="3956928"/>
                  <a:pt x="4151864" y="3984979"/>
                  <a:pt x="4184555" y="4010683"/>
                </a:cubicBezTo>
                <a:cubicBezTo>
                  <a:pt x="4252374" y="4064322"/>
                  <a:pt x="4327401" y="4112085"/>
                  <a:pt x="4399563" y="4158106"/>
                </a:cubicBezTo>
                <a:cubicBezTo>
                  <a:pt x="4497546" y="4220788"/>
                  <a:pt x="4597907" y="4284772"/>
                  <a:pt x="4684469" y="4364680"/>
                </a:cubicBezTo>
                <a:lnTo>
                  <a:pt x="4690271" y="4370034"/>
                </a:lnTo>
                <a:cubicBezTo>
                  <a:pt x="4617960" y="4134006"/>
                  <a:pt x="4326618" y="3976128"/>
                  <a:pt x="4136093" y="3858466"/>
                </a:cubicBezTo>
                <a:cubicBezTo>
                  <a:pt x="3985171" y="3764831"/>
                  <a:pt x="3831168" y="3687155"/>
                  <a:pt x="3670252" y="3622798"/>
                </a:cubicBezTo>
                <a:close/>
                <a:moveTo>
                  <a:pt x="3174829" y="3620110"/>
                </a:moveTo>
                <a:cubicBezTo>
                  <a:pt x="3177710" y="3619202"/>
                  <a:pt x="3182308" y="3620648"/>
                  <a:pt x="3189263" y="3625726"/>
                </a:cubicBezTo>
                <a:cubicBezTo>
                  <a:pt x="3348177" y="3744655"/>
                  <a:pt x="3463235" y="3908187"/>
                  <a:pt x="3560912" y="4079863"/>
                </a:cubicBezTo>
                <a:cubicBezTo>
                  <a:pt x="3646545" y="4229668"/>
                  <a:pt x="3658964" y="4353983"/>
                  <a:pt x="3626636" y="4512230"/>
                </a:cubicBezTo>
                <a:cubicBezTo>
                  <a:pt x="3635603" y="4515129"/>
                  <a:pt x="3644081" y="4517586"/>
                  <a:pt x="3653088" y="4521417"/>
                </a:cubicBezTo>
                <a:cubicBezTo>
                  <a:pt x="3765052" y="4572828"/>
                  <a:pt x="3892199" y="4724230"/>
                  <a:pt x="3988128" y="4817267"/>
                </a:cubicBezTo>
                <a:cubicBezTo>
                  <a:pt x="4195984" y="4765295"/>
                  <a:pt x="4406452" y="4726316"/>
                  <a:pt x="4618309" y="4699202"/>
                </a:cubicBezTo>
                <a:lnTo>
                  <a:pt x="4724401" y="4687606"/>
                </a:lnTo>
                <a:lnTo>
                  <a:pt x="4724401" y="4773345"/>
                </a:lnTo>
                <a:lnTo>
                  <a:pt x="4671155" y="4778608"/>
                </a:lnTo>
                <a:cubicBezTo>
                  <a:pt x="4474613" y="4803290"/>
                  <a:pt x="4279364" y="4838457"/>
                  <a:pt x="4086300" y="4884599"/>
                </a:cubicBezTo>
                <a:cubicBezTo>
                  <a:pt x="4087456" y="4890142"/>
                  <a:pt x="4087673" y="4895720"/>
                  <a:pt x="4085485" y="4899070"/>
                </a:cubicBezTo>
                <a:cubicBezTo>
                  <a:pt x="4003302" y="5010406"/>
                  <a:pt x="3928312" y="5126573"/>
                  <a:pt x="3871915" y="5253645"/>
                </a:cubicBezTo>
                <a:cubicBezTo>
                  <a:pt x="3845467" y="5314321"/>
                  <a:pt x="3832705" y="5402857"/>
                  <a:pt x="3799374" y="5466127"/>
                </a:cubicBezTo>
                <a:cubicBezTo>
                  <a:pt x="3785138" y="5845399"/>
                  <a:pt x="3675506" y="6277604"/>
                  <a:pt x="3498850" y="6661888"/>
                </a:cubicBezTo>
                <a:lnTo>
                  <a:pt x="3399216" y="6858000"/>
                </a:lnTo>
                <a:lnTo>
                  <a:pt x="3303688" y="6858000"/>
                </a:lnTo>
                <a:lnTo>
                  <a:pt x="3391774" y="6697181"/>
                </a:lnTo>
                <a:cubicBezTo>
                  <a:pt x="3573729" y="6337659"/>
                  <a:pt x="3697480" y="5922895"/>
                  <a:pt x="3735540" y="5546923"/>
                </a:cubicBezTo>
                <a:cubicBezTo>
                  <a:pt x="3733489" y="5553993"/>
                  <a:pt x="3731483" y="5561993"/>
                  <a:pt x="3729438" y="5569058"/>
                </a:cubicBezTo>
                <a:cubicBezTo>
                  <a:pt x="3722922" y="5592607"/>
                  <a:pt x="3715485" y="5616189"/>
                  <a:pt x="3707782" y="5644908"/>
                </a:cubicBezTo>
                <a:cubicBezTo>
                  <a:pt x="3671550" y="5775366"/>
                  <a:pt x="3633159" y="5910098"/>
                  <a:pt x="3583827" y="6039215"/>
                </a:cubicBezTo>
                <a:cubicBezTo>
                  <a:pt x="3571998" y="6069498"/>
                  <a:pt x="3559686" y="6099330"/>
                  <a:pt x="3547861" y="6129609"/>
                </a:cubicBezTo>
                <a:cubicBezTo>
                  <a:pt x="3528366" y="6177894"/>
                  <a:pt x="3507534" y="6227631"/>
                  <a:pt x="3490905" y="6277660"/>
                </a:cubicBezTo>
                <a:cubicBezTo>
                  <a:pt x="3477958" y="6314973"/>
                  <a:pt x="3466463" y="6353624"/>
                  <a:pt x="3455859" y="6391301"/>
                </a:cubicBezTo>
                <a:cubicBezTo>
                  <a:pt x="3447266" y="6420993"/>
                  <a:pt x="3438672" y="6450673"/>
                  <a:pt x="3429112" y="6479469"/>
                </a:cubicBezTo>
                <a:cubicBezTo>
                  <a:pt x="3394330" y="6587977"/>
                  <a:pt x="3348719" y="6693654"/>
                  <a:pt x="3304862" y="6796476"/>
                </a:cubicBezTo>
                <a:lnTo>
                  <a:pt x="3276071" y="6858000"/>
                </a:lnTo>
                <a:lnTo>
                  <a:pt x="3240805" y="6858000"/>
                </a:lnTo>
                <a:lnTo>
                  <a:pt x="3275917" y="6783192"/>
                </a:lnTo>
                <a:cubicBezTo>
                  <a:pt x="3319817" y="6681303"/>
                  <a:pt x="3364982" y="6576108"/>
                  <a:pt x="3399358" y="6469011"/>
                </a:cubicBezTo>
                <a:cubicBezTo>
                  <a:pt x="3408430" y="6439778"/>
                  <a:pt x="3417061" y="6411021"/>
                  <a:pt x="3425650" y="6381333"/>
                </a:cubicBezTo>
                <a:cubicBezTo>
                  <a:pt x="3436256" y="6343653"/>
                  <a:pt x="3448199" y="6304520"/>
                  <a:pt x="3460661" y="6266763"/>
                </a:cubicBezTo>
                <a:cubicBezTo>
                  <a:pt x="3477731" y="6216246"/>
                  <a:pt x="3498530" y="6165579"/>
                  <a:pt x="3518021" y="6117298"/>
                </a:cubicBezTo>
                <a:cubicBezTo>
                  <a:pt x="3530339" y="6087462"/>
                  <a:pt x="3542206" y="6058115"/>
                  <a:pt x="3554035" y="6027832"/>
                </a:cubicBezTo>
                <a:cubicBezTo>
                  <a:pt x="3602956" y="5900128"/>
                  <a:pt x="3640454" y="5766362"/>
                  <a:pt x="3677174" y="5636351"/>
                </a:cubicBezTo>
                <a:cubicBezTo>
                  <a:pt x="3685353" y="5608086"/>
                  <a:pt x="3692308" y="5584047"/>
                  <a:pt x="3698819" y="5560503"/>
                </a:cubicBezTo>
                <a:cubicBezTo>
                  <a:pt x="3699603" y="5556742"/>
                  <a:pt x="3701314" y="5552952"/>
                  <a:pt x="3702094" y="5549194"/>
                </a:cubicBezTo>
                <a:cubicBezTo>
                  <a:pt x="3586407" y="5684227"/>
                  <a:pt x="3491727" y="5855671"/>
                  <a:pt x="3398355" y="6094603"/>
                </a:cubicBezTo>
                <a:cubicBezTo>
                  <a:pt x="3309322" y="6322763"/>
                  <a:pt x="3241029" y="6558474"/>
                  <a:pt x="3193941" y="6798775"/>
                </a:cubicBezTo>
                <a:lnTo>
                  <a:pt x="3184140" y="6858000"/>
                </a:lnTo>
                <a:lnTo>
                  <a:pt x="3099978" y="6858000"/>
                </a:lnTo>
                <a:lnTo>
                  <a:pt x="3101556" y="6843337"/>
                </a:lnTo>
                <a:cubicBezTo>
                  <a:pt x="3144932" y="6479621"/>
                  <a:pt x="3209988" y="6112612"/>
                  <a:pt x="3370162" y="5785550"/>
                </a:cubicBezTo>
                <a:cubicBezTo>
                  <a:pt x="3467073" y="5588398"/>
                  <a:pt x="3627623" y="5538666"/>
                  <a:pt x="3746477" y="5377889"/>
                </a:cubicBezTo>
                <a:cubicBezTo>
                  <a:pt x="3800786" y="5303532"/>
                  <a:pt x="3818424" y="5173820"/>
                  <a:pt x="3863399" y="5087257"/>
                </a:cubicBezTo>
                <a:cubicBezTo>
                  <a:pt x="3894981" y="5026843"/>
                  <a:pt x="3930436" y="4970007"/>
                  <a:pt x="3968712" y="4913989"/>
                </a:cubicBezTo>
                <a:cubicBezTo>
                  <a:pt x="3564505" y="5020029"/>
                  <a:pt x="3170154" y="5174588"/>
                  <a:pt x="2792390" y="5382974"/>
                </a:cubicBezTo>
                <a:cubicBezTo>
                  <a:pt x="2766432" y="5397515"/>
                  <a:pt x="2740950" y="5412509"/>
                  <a:pt x="2714982" y="5427051"/>
                </a:cubicBezTo>
                <a:cubicBezTo>
                  <a:pt x="2773600" y="5623577"/>
                  <a:pt x="2823261" y="5817201"/>
                  <a:pt x="2813361" y="6023912"/>
                </a:cubicBezTo>
                <a:cubicBezTo>
                  <a:pt x="2800935" y="6283826"/>
                  <a:pt x="2738768" y="6546188"/>
                  <a:pt x="2688430" y="6801564"/>
                </a:cubicBezTo>
                <a:cubicBezTo>
                  <a:pt x="2680286" y="6842403"/>
                  <a:pt x="2633415" y="6776749"/>
                  <a:pt x="2629626" y="6763394"/>
                </a:cubicBezTo>
                <a:cubicBezTo>
                  <a:pt x="2507208" y="6357509"/>
                  <a:pt x="2389664" y="5910450"/>
                  <a:pt x="2565328" y="5516399"/>
                </a:cubicBezTo>
                <a:cubicBezTo>
                  <a:pt x="2340344" y="5655334"/>
                  <a:pt x="2126262" y="5810607"/>
                  <a:pt x="1922999" y="5980343"/>
                </a:cubicBezTo>
                <a:cubicBezTo>
                  <a:pt x="1913735" y="6121357"/>
                  <a:pt x="1951823" y="6270268"/>
                  <a:pt x="1950261" y="6405858"/>
                </a:cubicBezTo>
                <a:cubicBezTo>
                  <a:pt x="2095468" y="6403315"/>
                  <a:pt x="2243415" y="6568324"/>
                  <a:pt x="2365554" y="6759107"/>
                </a:cubicBezTo>
                <a:lnTo>
                  <a:pt x="2424142" y="6858000"/>
                </a:lnTo>
                <a:lnTo>
                  <a:pt x="2395994" y="6858000"/>
                </a:lnTo>
                <a:lnTo>
                  <a:pt x="2392863" y="6852964"/>
                </a:lnTo>
                <a:cubicBezTo>
                  <a:pt x="2286592" y="6697030"/>
                  <a:pt x="2128210" y="6530604"/>
                  <a:pt x="2017589" y="6493982"/>
                </a:cubicBezTo>
                <a:cubicBezTo>
                  <a:pt x="2065428" y="6525607"/>
                  <a:pt x="2108651" y="6558340"/>
                  <a:pt x="2147336" y="6594052"/>
                </a:cubicBezTo>
                <a:cubicBezTo>
                  <a:pt x="2168131" y="6613249"/>
                  <a:pt x="2188032" y="6633414"/>
                  <a:pt x="2207047" y="6654540"/>
                </a:cubicBezTo>
                <a:cubicBezTo>
                  <a:pt x="2240670" y="6691852"/>
                  <a:pt x="2268864" y="6733110"/>
                  <a:pt x="2299106" y="6778931"/>
                </a:cubicBezTo>
                <a:lnTo>
                  <a:pt x="2314430" y="6801144"/>
                </a:lnTo>
                <a:lnTo>
                  <a:pt x="2352406" y="6858000"/>
                </a:lnTo>
                <a:lnTo>
                  <a:pt x="2314492" y="6858000"/>
                </a:lnTo>
                <a:lnTo>
                  <a:pt x="2288095" y="6818030"/>
                </a:lnTo>
                <a:lnTo>
                  <a:pt x="2272768" y="6795822"/>
                </a:lnTo>
                <a:cubicBezTo>
                  <a:pt x="2242565" y="6750921"/>
                  <a:pt x="2214890" y="6711042"/>
                  <a:pt x="2182715" y="6675071"/>
                </a:cubicBezTo>
                <a:cubicBezTo>
                  <a:pt x="2139301" y="6626043"/>
                  <a:pt x="2090046" y="6582375"/>
                  <a:pt x="2032061" y="6541380"/>
                </a:cubicBezTo>
                <a:cubicBezTo>
                  <a:pt x="2113005" y="6632219"/>
                  <a:pt x="2185837" y="6729905"/>
                  <a:pt x="2257220" y="6826257"/>
                </a:cubicBezTo>
                <a:lnTo>
                  <a:pt x="2281324" y="6858000"/>
                </a:lnTo>
                <a:lnTo>
                  <a:pt x="2242860" y="6858000"/>
                </a:lnTo>
                <a:lnTo>
                  <a:pt x="2232818" y="6844926"/>
                </a:lnTo>
                <a:cubicBezTo>
                  <a:pt x="2156524" y="6742256"/>
                  <a:pt x="2077809" y="6637351"/>
                  <a:pt x="1990172" y="6542121"/>
                </a:cubicBezTo>
                <a:cubicBezTo>
                  <a:pt x="2025229" y="6615236"/>
                  <a:pt x="2072239" y="6690202"/>
                  <a:pt x="2124090" y="6761017"/>
                </a:cubicBezTo>
                <a:lnTo>
                  <a:pt x="2200380" y="6858000"/>
                </a:lnTo>
                <a:lnTo>
                  <a:pt x="2147507" y="6858000"/>
                </a:lnTo>
                <a:lnTo>
                  <a:pt x="2070668" y="6761520"/>
                </a:lnTo>
                <a:cubicBezTo>
                  <a:pt x="2050397" y="6732060"/>
                  <a:pt x="1955949" y="6524860"/>
                  <a:pt x="1975142" y="6585570"/>
                </a:cubicBezTo>
                <a:cubicBezTo>
                  <a:pt x="1998651" y="6661010"/>
                  <a:pt x="2025657" y="6736543"/>
                  <a:pt x="2050035" y="6813345"/>
                </a:cubicBezTo>
                <a:lnTo>
                  <a:pt x="2063025" y="6858000"/>
                </a:lnTo>
                <a:lnTo>
                  <a:pt x="2021675" y="6858000"/>
                </a:lnTo>
                <a:lnTo>
                  <a:pt x="2019308" y="6847118"/>
                </a:lnTo>
                <a:cubicBezTo>
                  <a:pt x="1994223" y="6748278"/>
                  <a:pt x="1963999" y="6650518"/>
                  <a:pt x="1938835" y="6551160"/>
                </a:cubicBezTo>
                <a:cubicBezTo>
                  <a:pt x="1929908" y="6619047"/>
                  <a:pt x="1941143" y="6690322"/>
                  <a:pt x="1953230" y="6759699"/>
                </a:cubicBezTo>
                <a:lnTo>
                  <a:pt x="1956763" y="6778191"/>
                </a:lnTo>
                <a:lnTo>
                  <a:pt x="1967925" y="6858000"/>
                </a:lnTo>
                <a:lnTo>
                  <a:pt x="1936622" y="6858000"/>
                </a:lnTo>
                <a:lnTo>
                  <a:pt x="1926261" y="6784064"/>
                </a:lnTo>
                <a:lnTo>
                  <a:pt x="1922724" y="6765577"/>
                </a:lnTo>
                <a:cubicBezTo>
                  <a:pt x="1915473" y="6723948"/>
                  <a:pt x="1907737" y="6681875"/>
                  <a:pt x="1904650" y="6639616"/>
                </a:cubicBezTo>
                <a:lnTo>
                  <a:pt x="1885273" y="6858000"/>
                </a:lnTo>
                <a:lnTo>
                  <a:pt x="1854363" y="6858000"/>
                </a:lnTo>
                <a:lnTo>
                  <a:pt x="1880391" y="6603796"/>
                </a:lnTo>
                <a:cubicBezTo>
                  <a:pt x="1857032" y="6636864"/>
                  <a:pt x="1833268" y="6671346"/>
                  <a:pt x="1818273" y="6715729"/>
                </a:cubicBezTo>
                <a:cubicBezTo>
                  <a:pt x="1804852" y="6755735"/>
                  <a:pt x="1797634" y="6798725"/>
                  <a:pt x="1794691" y="6843239"/>
                </a:cubicBezTo>
                <a:lnTo>
                  <a:pt x="1794914" y="6858000"/>
                </a:lnTo>
                <a:lnTo>
                  <a:pt x="1746128" y="6858000"/>
                </a:lnTo>
                <a:lnTo>
                  <a:pt x="1753934" y="6724796"/>
                </a:lnTo>
                <a:cubicBezTo>
                  <a:pt x="1761216" y="6674140"/>
                  <a:pt x="1773366" y="6623443"/>
                  <a:pt x="1792053" y="6572396"/>
                </a:cubicBezTo>
                <a:cubicBezTo>
                  <a:pt x="1831929" y="6463223"/>
                  <a:pt x="1865036" y="6394363"/>
                  <a:pt x="1862248" y="6266397"/>
                </a:cubicBezTo>
                <a:cubicBezTo>
                  <a:pt x="1860953" y="6187277"/>
                  <a:pt x="1859762" y="6110946"/>
                  <a:pt x="1862250" y="6033531"/>
                </a:cubicBezTo>
                <a:cubicBezTo>
                  <a:pt x="1629459" y="6233327"/>
                  <a:pt x="1412286" y="6451119"/>
                  <a:pt x="1211999" y="6683610"/>
                </a:cubicBezTo>
                <a:cubicBezTo>
                  <a:pt x="1212594" y="6686848"/>
                  <a:pt x="1213637" y="6689601"/>
                  <a:pt x="1213266" y="6691947"/>
                </a:cubicBezTo>
                <a:cubicBezTo>
                  <a:pt x="1207239" y="6745048"/>
                  <a:pt x="1203941" y="6797982"/>
                  <a:pt x="1203370" y="6850676"/>
                </a:cubicBezTo>
                <a:lnTo>
                  <a:pt x="1203671" y="6858000"/>
                </a:lnTo>
                <a:lnTo>
                  <a:pt x="1143180" y="6858000"/>
                </a:lnTo>
                <a:lnTo>
                  <a:pt x="1142176" y="6766045"/>
                </a:lnTo>
                <a:lnTo>
                  <a:pt x="1067484" y="6858000"/>
                </a:lnTo>
                <a:lnTo>
                  <a:pt x="953928" y="6858000"/>
                </a:lnTo>
                <a:lnTo>
                  <a:pt x="959715" y="6850185"/>
                </a:lnTo>
                <a:cubicBezTo>
                  <a:pt x="1122351" y="6642955"/>
                  <a:pt x="1297493" y="6445464"/>
                  <a:pt x="1483788" y="6259174"/>
                </a:cubicBezTo>
                <a:cubicBezTo>
                  <a:pt x="1354519" y="6252700"/>
                  <a:pt x="1219786" y="6272526"/>
                  <a:pt x="1100671" y="6252137"/>
                </a:cubicBezTo>
                <a:cubicBezTo>
                  <a:pt x="1097473" y="6253667"/>
                  <a:pt x="1093344" y="6255226"/>
                  <a:pt x="1090144" y="6256748"/>
                </a:cubicBezTo>
                <a:cubicBezTo>
                  <a:pt x="1093160" y="6262221"/>
                  <a:pt x="1095726" y="6268172"/>
                  <a:pt x="1095872" y="6271892"/>
                </a:cubicBezTo>
                <a:cubicBezTo>
                  <a:pt x="1117034" y="6614754"/>
                  <a:pt x="501310" y="6765589"/>
                  <a:pt x="262785" y="6845450"/>
                </a:cubicBezTo>
                <a:cubicBezTo>
                  <a:pt x="240730" y="6852851"/>
                  <a:pt x="197167" y="6788461"/>
                  <a:pt x="209968" y="6770713"/>
                </a:cubicBezTo>
                <a:cubicBezTo>
                  <a:pt x="383281" y="6527661"/>
                  <a:pt x="615742" y="6377713"/>
                  <a:pt x="873460" y="6253768"/>
                </a:cubicBezTo>
                <a:cubicBezTo>
                  <a:pt x="626943" y="6191900"/>
                  <a:pt x="365733" y="5960633"/>
                  <a:pt x="192686" y="5849257"/>
                </a:cubicBezTo>
                <a:cubicBezTo>
                  <a:pt x="116185" y="5799690"/>
                  <a:pt x="52073" y="5754165"/>
                  <a:pt x="4696" y="5697668"/>
                </a:cubicBezTo>
                <a:lnTo>
                  <a:pt x="0" y="5689984"/>
                </a:lnTo>
                <a:lnTo>
                  <a:pt x="0" y="5513472"/>
                </a:lnTo>
                <a:lnTo>
                  <a:pt x="174101" y="5620277"/>
                </a:lnTo>
                <a:cubicBezTo>
                  <a:pt x="413334" y="5759164"/>
                  <a:pt x="660435" y="5885160"/>
                  <a:pt x="891800" y="6036935"/>
                </a:cubicBezTo>
                <a:cubicBezTo>
                  <a:pt x="944884" y="6071606"/>
                  <a:pt x="1012106" y="6145300"/>
                  <a:pt x="1072219" y="6169443"/>
                </a:cubicBezTo>
                <a:cubicBezTo>
                  <a:pt x="1072700" y="6169886"/>
                  <a:pt x="1073629" y="6169850"/>
                  <a:pt x="1074117" y="6170301"/>
                </a:cubicBezTo>
                <a:cubicBezTo>
                  <a:pt x="1077423" y="6171567"/>
                  <a:pt x="1080285" y="6173315"/>
                  <a:pt x="1083114" y="6174131"/>
                </a:cubicBezTo>
                <a:cubicBezTo>
                  <a:pt x="1205686" y="6211148"/>
                  <a:pt x="1403553" y="6162717"/>
                  <a:pt x="1543010" y="6191140"/>
                </a:cubicBezTo>
                <a:cubicBezTo>
                  <a:pt x="1545352" y="6191516"/>
                  <a:pt x="1548218" y="6193258"/>
                  <a:pt x="1551080" y="6195006"/>
                </a:cubicBezTo>
                <a:cubicBezTo>
                  <a:pt x="1796784" y="5956970"/>
                  <a:pt x="2061981" y="5740521"/>
                  <a:pt x="2345443" y="5549882"/>
                </a:cubicBezTo>
                <a:cubicBezTo>
                  <a:pt x="2141371" y="5547786"/>
                  <a:pt x="1930334" y="5604666"/>
                  <a:pt x="1721499" y="5599969"/>
                </a:cubicBezTo>
                <a:cubicBezTo>
                  <a:pt x="1398951" y="5593309"/>
                  <a:pt x="1081337" y="5547329"/>
                  <a:pt x="767716" y="5472768"/>
                </a:cubicBezTo>
                <a:cubicBezTo>
                  <a:pt x="753133" y="5469162"/>
                  <a:pt x="700946" y="5398599"/>
                  <a:pt x="722147" y="5393091"/>
                </a:cubicBezTo>
                <a:cubicBezTo>
                  <a:pt x="968781" y="5329673"/>
                  <a:pt x="1232259" y="5326588"/>
                  <a:pt x="1485552" y="5313202"/>
                </a:cubicBezTo>
                <a:cubicBezTo>
                  <a:pt x="1722589" y="5300930"/>
                  <a:pt x="1934026" y="5312502"/>
                  <a:pt x="2143004" y="5402420"/>
                </a:cubicBezTo>
                <a:cubicBezTo>
                  <a:pt x="2072259" y="5321879"/>
                  <a:pt x="2001915" y="5239927"/>
                  <a:pt x="1933391" y="5156971"/>
                </a:cubicBezTo>
                <a:cubicBezTo>
                  <a:pt x="1884964" y="5098829"/>
                  <a:pt x="1830279" y="5047453"/>
                  <a:pt x="1827118" y="4968410"/>
                </a:cubicBezTo>
                <a:cubicBezTo>
                  <a:pt x="1826899" y="4962830"/>
                  <a:pt x="1831287" y="4956131"/>
                  <a:pt x="1837349" y="4956357"/>
                </a:cubicBezTo>
                <a:cubicBezTo>
                  <a:pt x="1954786" y="4958180"/>
                  <a:pt x="2095955" y="5099243"/>
                  <a:pt x="2162835" y="5187853"/>
                </a:cubicBezTo>
                <a:cubicBezTo>
                  <a:pt x="2223806" y="5268314"/>
                  <a:pt x="2261117" y="5362764"/>
                  <a:pt x="2257167" y="5462123"/>
                </a:cubicBezTo>
                <a:cubicBezTo>
                  <a:pt x="2258619" y="5463463"/>
                  <a:pt x="2260110" y="5465731"/>
                  <a:pt x="2261598" y="5467998"/>
                </a:cubicBezTo>
                <a:cubicBezTo>
                  <a:pt x="2319293" y="5466627"/>
                  <a:pt x="2377620" y="5469418"/>
                  <a:pt x="2437177" y="5479608"/>
                </a:cubicBezTo>
                <a:cubicBezTo>
                  <a:pt x="2440002" y="5480429"/>
                  <a:pt x="2442387" y="5481726"/>
                  <a:pt x="2445247" y="5483476"/>
                </a:cubicBezTo>
                <a:cubicBezTo>
                  <a:pt x="2542410" y="5420910"/>
                  <a:pt x="2642483" y="5361023"/>
                  <a:pt x="2743626" y="5304819"/>
                </a:cubicBezTo>
                <a:cubicBezTo>
                  <a:pt x="2843877" y="5249576"/>
                  <a:pt x="2945694" y="5198471"/>
                  <a:pt x="3048102" y="5150595"/>
                </a:cubicBezTo>
                <a:cubicBezTo>
                  <a:pt x="2585795" y="5154639"/>
                  <a:pt x="2153807" y="4996795"/>
                  <a:pt x="1799414" y="4694732"/>
                </a:cubicBezTo>
                <a:cubicBezTo>
                  <a:pt x="1791709" y="4688523"/>
                  <a:pt x="1742423" y="4620635"/>
                  <a:pt x="1771735" y="4619929"/>
                </a:cubicBezTo>
                <a:cubicBezTo>
                  <a:pt x="2256142" y="4609405"/>
                  <a:pt x="2784409" y="4670721"/>
                  <a:pt x="3104273" y="5076159"/>
                </a:cubicBezTo>
                <a:cubicBezTo>
                  <a:pt x="3108183" y="5080663"/>
                  <a:pt x="3110711" y="5085686"/>
                  <a:pt x="3113245" y="5090705"/>
                </a:cubicBezTo>
                <a:cubicBezTo>
                  <a:pt x="3118189" y="5097958"/>
                  <a:pt x="3122727" y="5106622"/>
                  <a:pt x="3126294" y="5114400"/>
                </a:cubicBezTo>
                <a:cubicBezTo>
                  <a:pt x="3390302" y="4996262"/>
                  <a:pt x="3661785" y="4902036"/>
                  <a:pt x="3937433" y="4830473"/>
                </a:cubicBezTo>
                <a:cubicBezTo>
                  <a:pt x="3836176" y="4732523"/>
                  <a:pt x="3721785" y="4620668"/>
                  <a:pt x="3590475" y="4597974"/>
                </a:cubicBezTo>
                <a:cubicBezTo>
                  <a:pt x="3435249" y="4571111"/>
                  <a:pt x="3264279" y="4616605"/>
                  <a:pt x="3100264" y="4579845"/>
                </a:cubicBezTo>
                <a:cubicBezTo>
                  <a:pt x="2787310" y="4510393"/>
                  <a:pt x="2468738" y="4370372"/>
                  <a:pt x="2183576" y="4227150"/>
                </a:cubicBezTo>
                <a:cubicBezTo>
                  <a:pt x="2170260" y="4220226"/>
                  <a:pt x="2115765" y="4150220"/>
                  <a:pt x="2151029" y="4146947"/>
                </a:cubicBezTo>
                <a:cubicBezTo>
                  <a:pt x="2677991" y="4094203"/>
                  <a:pt x="3159089" y="4117356"/>
                  <a:pt x="3563434" y="4469115"/>
                </a:cubicBezTo>
                <a:lnTo>
                  <a:pt x="3177952" y="3657386"/>
                </a:lnTo>
                <a:cubicBezTo>
                  <a:pt x="3172991" y="3646754"/>
                  <a:pt x="3166185" y="3622836"/>
                  <a:pt x="3174829" y="3620110"/>
                </a:cubicBezTo>
                <a:close/>
                <a:moveTo>
                  <a:pt x="3429186" y="3458784"/>
                </a:moveTo>
                <a:cubicBezTo>
                  <a:pt x="3434043" y="3458424"/>
                  <a:pt x="3439865" y="3459167"/>
                  <a:pt x="3446761" y="3461278"/>
                </a:cubicBezTo>
                <a:cubicBezTo>
                  <a:pt x="3801752" y="3568638"/>
                  <a:pt x="4119982" y="3746863"/>
                  <a:pt x="4419733" y="3963555"/>
                </a:cubicBezTo>
                <a:cubicBezTo>
                  <a:pt x="4508451" y="4027538"/>
                  <a:pt x="4593765" y="4093753"/>
                  <a:pt x="4659448" y="4172746"/>
                </a:cubicBezTo>
                <a:lnTo>
                  <a:pt x="4724401" y="4275524"/>
                </a:lnTo>
                <a:lnTo>
                  <a:pt x="4724401" y="4519331"/>
                </a:lnTo>
                <a:lnTo>
                  <a:pt x="4695727" y="4489837"/>
                </a:lnTo>
                <a:cubicBezTo>
                  <a:pt x="4513213" y="4341718"/>
                  <a:pt x="4213060" y="4286653"/>
                  <a:pt x="4036318" y="4147013"/>
                </a:cubicBezTo>
                <a:cubicBezTo>
                  <a:pt x="3810777" y="3969273"/>
                  <a:pt x="3654591" y="3720297"/>
                  <a:pt x="3432098" y="3537312"/>
                </a:cubicBezTo>
                <a:cubicBezTo>
                  <a:pt x="3408505" y="3517876"/>
                  <a:pt x="3395188" y="3461306"/>
                  <a:pt x="3429186" y="3458784"/>
                </a:cubicBezTo>
                <a:close/>
                <a:moveTo>
                  <a:pt x="4287835" y="3252276"/>
                </a:moveTo>
                <a:cubicBezTo>
                  <a:pt x="4291252" y="3250181"/>
                  <a:pt x="4296821" y="3251122"/>
                  <a:pt x="4305321" y="3256953"/>
                </a:cubicBezTo>
                <a:cubicBezTo>
                  <a:pt x="4417921" y="3335817"/>
                  <a:pt x="4526830" y="3418438"/>
                  <a:pt x="4633631" y="3503706"/>
                </a:cubicBezTo>
                <a:lnTo>
                  <a:pt x="4724401" y="3579225"/>
                </a:lnTo>
                <a:lnTo>
                  <a:pt x="4724401" y="3637622"/>
                </a:lnTo>
                <a:lnTo>
                  <a:pt x="4594837" y="3532274"/>
                </a:lnTo>
                <a:cubicBezTo>
                  <a:pt x="4562450" y="3507077"/>
                  <a:pt x="4474786" y="3410282"/>
                  <a:pt x="4441737" y="3399734"/>
                </a:cubicBezTo>
                <a:cubicBezTo>
                  <a:pt x="4437014" y="3398227"/>
                  <a:pt x="4433408" y="3398482"/>
                  <a:pt x="4431236" y="3400954"/>
                </a:cubicBezTo>
                <a:cubicBezTo>
                  <a:pt x="4474088" y="3436036"/>
                  <a:pt x="4516531" y="3472527"/>
                  <a:pt x="4557150" y="3510023"/>
                </a:cubicBezTo>
                <a:cubicBezTo>
                  <a:pt x="4609378" y="3558235"/>
                  <a:pt x="4660155" y="3608017"/>
                  <a:pt x="4709959" y="3658245"/>
                </a:cubicBezTo>
                <a:lnTo>
                  <a:pt x="4724401" y="3673072"/>
                </a:lnTo>
                <a:lnTo>
                  <a:pt x="4724401" y="3718516"/>
                </a:lnTo>
                <a:lnTo>
                  <a:pt x="4642986" y="3635718"/>
                </a:lnTo>
                <a:cubicBezTo>
                  <a:pt x="4577419" y="3571274"/>
                  <a:pt x="4510044" y="3508184"/>
                  <a:pt x="4440129" y="3448571"/>
                </a:cubicBezTo>
                <a:cubicBezTo>
                  <a:pt x="4477976" y="3543407"/>
                  <a:pt x="4595539" y="3666345"/>
                  <a:pt x="4700658" y="3767518"/>
                </a:cubicBezTo>
                <a:lnTo>
                  <a:pt x="4724401" y="3790032"/>
                </a:lnTo>
                <a:lnTo>
                  <a:pt x="4724401" y="3871856"/>
                </a:lnTo>
                <a:lnTo>
                  <a:pt x="4649232" y="3785028"/>
                </a:lnTo>
                <a:cubicBezTo>
                  <a:pt x="4512119" y="3616669"/>
                  <a:pt x="4392441" y="3442504"/>
                  <a:pt x="4294126" y="3303048"/>
                </a:cubicBezTo>
                <a:cubicBezTo>
                  <a:pt x="4286701" y="3292165"/>
                  <a:pt x="4277584" y="3258559"/>
                  <a:pt x="4287835" y="3252276"/>
                </a:cubicBezTo>
                <a:close/>
                <a:moveTo>
                  <a:pt x="1318687" y="3113840"/>
                </a:moveTo>
                <a:cubicBezTo>
                  <a:pt x="1233126" y="3142037"/>
                  <a:pt x="1148133" y="3174161"/>
                  <a:pt x="1066793" y="3212171"/>
                </a:cubicBezTo>
                <a:cubicBezTo>
                  <a:pt x="1042399" y="3223712"/>
                  <a:pt x="1017440" y="3235542"/>
                  <a:pt x="993319" y="3247648"/>
                </a:cubicBezTo>
                <a:cubicBezTo>
                  <a:pt x="947600" y="3269890"/>
                  <a:pt x="900765" y="3292688"/>
                  <a:pt x="853081" y="3312410"/>
                </a:cubicBezTo>
                <a:cubicBezTo>
                  <a:pt x="837376" y="3318884"/>
                  <a:pt x="821948" y="3324526"/>
                  <a:pt x="805957" y="3330443"/>
                </a:cubicBezTo>
                <a:cubicBezTo>
                  <a:pt x="973723" y="3284161"/>
                  <a:pt x="1193682" y="3229943"/>
                  <a:pt x="1318687" y="3113840"/>
                </a:cubicBezTo>
                <a:close/>
                <a:moveTo>
                  <a:pt x="1238695" y="3076820"/>
                </a:moveTo>
                <a:cubicBezTo>
                  <a:pt x="1051055" y="3082190"/>
                  <a:pt x="886407" y="3192548"/>
                  <a:pt x="716371" y="3293249"/>
                </a:cubicBezTo>
                <a:cubicBezTo>
                  <a:pt x="670943" y="3320259"/>
                  <a:pt x="625512" y="3345868"/>
                  <a:pt x="579522" y="3371759"/>
                </a:cubicBezTo>
                <a:cubicBezTo>
                  <a:pt x="586257" y="3369787"/>
                  <a:pt x="592991" y="3367806"/>
                  <a:pt x="600288" y="3365555"/>
                </a:cubicBezTo>
                <a:cubicBezTo>
                  <a:pt x="680240" y="3341573"/>
                  <a:pt x="762713" y="3317034"/>
                  <a:pt x="840692" y="3284921"/>
                </a:cubicBezTo>
                <a:cubicBezTo>
                  <a:pt x="887813" y="3265484"/>
                  <a:pt x="934087" y="3242968"/>
                  <a:pt x="979248" y="3221003"/>
                </a:cubicBezTo>
                <a:cubicBezTo>
                  <a:pt x="1004208" y="3209175"/>
                  <a:pt x="1028322" y="3197074"/>
                  <a:pt x="1053282" y="3185247"/>
                </a:cubicBezTo>
                <a:cubicBezTo>
                  <a:pt x="1139666" y="3144704"/>
                  <a:pt x="1229994" y="3110602"/>
                  <a:pt x="1320603" y="3081281"/>
                </a:cubicBezTo>
                <a:cubicBezTo>
                  <a:pt x="1292776" y="3077429"/>
                  <a:pt x="1265502" y="3076054"/>
                  <a:pt x="1238695" y="3076820"/>
                </a:cubicBezTo>
                <a:close/>
                <a:moveTo>
                  <a:pt x="2399523" y="1428234"/>
                </a:moveTo>
                <a:cubicBezTo>
                  <a:pt x="2324192" y="1539775"/>
                  <a:pt x="2267478" y="1713586"/>
                  <a:pt x="2224982" y="1826201"/>
                </a:cubicBezTo>
                <a:cubicBezTo>
                  <a:pt x="2161246" y="1995817"/>
                  <a:pt x="2120250" y="2168765"/>
                  <a:pt x="2096099" y="2345900"/>
                </a:cubicBezTo>
                <a:cubicBezTo>
                  <a:pt x="2166834" y="2165047"/>
                  <a:pt x="2226331" y="1978598"/>
                  <a:pt x="2283317" y="1796925"/>
                </a:cubicBezTo>
                <a:close/>
                <a:moveTo>
                  <a:pt x="2448558" y="1373435"/>
                </a:moveTo>
                <a:lnTo>
                  <a:pt x="2312521" y="1806140"/>
                </a:lnTo>
                <a:cubicBezTo>
                  <a:pt x="2255817" y="1985569"/>
                  <a:pt x="2197150" y="2169492"/>
                  <a:pt x="2127533" y="2348380"/>
                </a:cubicBezTo>
                <a:cubicBezTo>
                  <a:pt x="2230881" y="2201722"/>
                  <a:pt x="2307261" y="2041905"/>
                  <a:pt x="2358080" y="1866134"/>
                </a:cubicBezTo>
                <a:cubicBezTo>
                  <a:pt x="2378743" y="1795373"/>
                  <a:pt x="2394349" y="1722940"/>
                  <a:pt x="2407436" y="1651070"/>
                </a:cubicBezTo>
                <a:cubicBezTo>
                  <a:pt x="2417458" y="1596892"/>
                  <a:pt x="2466254" y="1384915"/>
                  <a:pt x="2448558" y="1373435"/>
                </a:cubicBezTo>
                <a:close/>
                <a:moveTo>
                  <a:pt x="278707" y="1352270"/>
                </a:moveTo>
                <a:lnTo>
                  <a:pt x="321570" y="1861610"/>
                </a:lnTo>
                <a:cubicBezTo>
                  <a:pt x="336248" y="1725752"/>
                  <a:pt x="317508" y="1584885"/>
                  <a:pt x="294281" y="1440658"/>
                </a:cubicBezTo>
                <a:close/>
                <a:moveTo>
                  <a:pt x="1423821" y="1351958"/>
                </a:moveTo>
                <a:cubicBezTo>
                  <a:pt x="1426859" y="1507722"/>
                  <a:pt x="1587831" y="1796280"/>
                  <a:pt x="1638521" y="1908470"/>
                </a:cubicBezTo>
                <a:cubicBezTo>
                  <a:pt x="1674424" y="1987707"/>
                  <a:pt x="1711105" y="2070587"/>
                  <a:pt x="1754199" y="2149284"/>
                </a:cubicBezTo>
                <a:cubicBezTo>
                  <a:pt x="1797295" y="2227981"/>
                  <a:pt x="1846801" y="2302493"/>
                  <a:pt x="1908359" y="2364988"/>
                </a:cubicBezTo>
                <a:cubicBezTo>
                  <a:pt x="1805946" y="2193096"/>
                  <a:pt x="1725953" y="2007134"/>
                  <a:pt x="1647661" y="1825945"/>
                </a:cubicBezTo>
                <a:cubicBezTo>
                  <a:pt x="1579500" y="1667751"/>
                  <a:pt x="1508533" y="1505355"/>
                  <a:pt x="1423821" y="1351958"/>
                </a:cubicBezTo>
                <a:close/>
                <a:moveTo>
                  <a:pt x="1431890" y="1306475"/>
                </a:moveTo>
                <a:cubicBezTo>
                  <a:pt x="1458339" y="1352187"/>
                  <a:pt x="1483952" y="1399016"/>
                  <a:pt x="1507597" y="1446132"/>
                </a:cubicBezTo>
                <a:cubicBezTo>
                  <a:pt x="1568403" y="1567288"/>
                  <a:pt x="1621917" y="1692101"/>
                  <a:pt x="1674586" y="1813832"/>
                </a:cubicBezTo>
                <a:cubicBezTo>
                  <a:pt x="1719648" y="1918315"/>
                  <a:pt x="1765554" y="2024477"/>
                  <a:pt x="1815950" y="2128564"/>
                </a:cubicBezTo>
                <a:cubicBezTo>
                  <a:pt x="1866346" y="2232648"/>
                  <a:pt x="1921228" y="2334658"/>
                  <a:pt x="1984242" y="2430829"/>
                </a:cubicBezTo>
                <a:cubicBezTo>
                  <a:pt x="1994073" y="2437830"/>
                  <a:pt x="2003908" y="2444836"/>
                  <a:pt x="2014023" y="2450995"/>
                </a:cubicBezTo>
                <a:cubicBezTo>
                  <a:pt x="1956448" y="2239741"/>
                  <a:pt x="1853160" y="2049325"/>
                  <a:pt x="1747337" y="1855264"/>
                </a:cubicBezTo>
                <a:cubicBezTo>
                  <a:pt x="1678102" y="1728504"/>
                  <a:pt x="1608870" y="1601753"/>
                  <a:pt x="1533749" y="1478656"/>
                </a:cubicBezTo>
                <a:cubicBezTo>
                  <a:pt x="1510398" y="1440515"/>
                  <a:pt x="1454048" y="1294657"/>
                  <a:pt x="1431890" y="1306475"/>
                </a:cubicBezTo>
                <a:close/>
                <a:moveTo>
                  <a:pt x="655236" y="1268632"/>
                </a:moveTo>
                <a:cubicBezTo>
                  <a:pt x="717895" y="1408869"/>
                  <a:pt x="771574" y="1550454"/>
                  <a:pt x="839521" y="1685315"/>
                </a:cubicBezTo>
                <a:cubicBezTo>
                  <a:pt x="907470" y="1820177"/>
                  <a:pt x="989683" y="1948318"/>
                  <a:pt x="1109416" y="2061663"/>
                </a:cubicBezTo>
                <a:cubicBezTo>
                  <a:pt x="1177718" y="2126399"/>
                  <a:pt x="1244319" y="2184954"/>
                  <a:pt x="1298300" y="2247742"/>
                </a:cubicBezTo>
                <a:cubicBezTo>
                  <a:pt x="1250168" y="2156040"/>
                  <a:pt x="1187457" y="2071655"/>
                  <a:pt x="1125871" y="1989513"/>
                </a:cubicBezTo>
                <a:cubicBezTo>
                  <a:pt x="1076370" y="1923070"/>
                  <a:pt x="1025189" y="1854667"/>
                  <a:pt x="981574" y="1783157"/>
                </a:cubicBezTo>
                <a:cubicBezTo>
                  <a:pt x="960475" y="1748106"/>
                  <a:pt x="941058" y="1712211"/>
                  <a:pt x="922198" y="1677437"/>
                </a:cubicBezTo>
                <a:cubicBezTo>
                  <a:pt x="905028" y="1646031"/>
                  <a:pt x="887579" y="1614059"/>
                  <a:pt x="869293" y="1583214"/>
                </a:cubicBezTo>
                <a:cubicBezTo>
                  <a:pt x="832994" y="1522086"/>
                  <a:pt x="791368" y="1462924"/>
                  <a:pt x="751431" y="1405731"/>
                </a:cubicBezTo>
                <a:close/>
                <a:moveTo>
                  <a:pt x="291466" y="1250369"/>
                </a:moveTo>
                <a:cubicBezTo>
                  <a:pt x="302228" y="1312380"/>
                  <a:pt x="313548" y="1374109"/>
                  <a:pt x="323180" y="1435283"/>
                </a:cubicBezTo>
                <a:cubicBezTo>
                  <a:pt x="347262" y="1585402"/>
                  <a:pt x="366566" y="1733005"/>
                  <a:pt x="349381" y="1875041"/>
                </a:cubicBezTo>
                <a:cubicBezTo>
                  <a:pt x="398887" y="1761016"/>
                  <a:pt x="404047" y="1643975"/>
                  <a:pt x="374363" y="1506494"/>
                </a:cubicBezTo>
                <a:cubicBezTo>
                  <a:pt x="356845" y="1425406"/>
                  <a:pt x="334841" y="1350786"/>
                  <a:pt x="302168" y="1274495"/>
                </a:cubicBezTo>
                <a:cubicBezTo>
                  <a:pt x="298229" y="1265236"/>
                  <a:pt x="295129" y="1257666"/>
                  <a:pt x="291466" y="1250369"/>
                </a:cubicBezTo>
                <a:close/>
                <a:moveTo>
                  <a:pt x="678222" y="1248670"/>
                </a:moveTo>
                <a:lnTo>
                  <a:pt x="775536" y="1388015"/>
                </a:lnTo>
                <a:cubicBezTo>
                  <a:pt x="815764" y="1445771"/>
                  <a:pt x="857669" y="1505484"/>
                  <a:pt x="894529" y="1567739"/>
                </a:cubicBezTo>
                <a:cubicBezTo>
                  <a:pt x="913103" y="1599148"/>
                  <a:pt x="930546" y="1631115"/>
                  <a:pt x="948000" y="1663088"/>
                </a:cubicBezTo>
                <a:cubicBezTo>
                  <a:pt x="966853" y="1697859"/>
                  <a:pt x="986277" y="1733757"/>
                  <a:pt x="1006812" y="1767683"/>
                </a:cubicBezTo>
                <a:cubicBezTo>
                  <a:pt x="1049303" y="1838347"/>
                  <a:pt x="1100205" y="1906189"/>
                  <a:pt x="1149133" y="1971513"/>
                </a:cubicBezTo>
                <a:cubicBezTo>
                  <a:pt x="1215506" y="2060384"/>
                  <a:pt x="1283561" y="2151216"/>
                  <a:pt x="1333952" y="2251620"/>
                </a:cubicBezTo>
                <a:lnTo>
                  <a:pt x="1337329" y="2258350"/>
                </a:lnTo>
                <a:cubicBezTo>
                  <a:pt x="1352131" y="2023413"/>
                  <a:pt x="1145204" y="1784597"/>
                  <a:pt x="1014726" y="1615556"/>
                </a:cubicBezTo>
                <a:cubicBezTo>
                  <a:pt x="911517" y="1481269"/>
                  <a:pt x="800192" y="1360189"/>
                  <a:pt x="678222" y="1248670"/>
                </a:cubicBezTo>
                <a:close/>
                <a:moveTo>
                  <a:pt x="4002475" y="1037802"/>
                </a:moveTo>
                <a:cubicBezTo>
                  <a:pt x="4001933" y="1038196"/>
                  <a:pt x="4000861" y="1038973"/>
                  <a:pt x="4000324" y="1039362"/>
                </a:cubicBezTo>
                <a:cubicBezTo>
                  <a:pt x="4001046" y="1040360"/>
                  <a:pt x="4002134" y="1041861"/>
                  <a:pt x="4002862" y="1042866"/>
                </a:cubicBezTo>
                <a:cubicBezTo>
                  <a:pt x="4002672" y="1041472"/>
                  <a:pt x="4002487" y="1040086"/>
                  <a:pt x="4002475" y="1037802"/>
                </a:cubicBezTo>
                <a:close/>
                <a:moveTo>
                  <a:pt x="506322" y="1020997"/>
                </a:moveTo>
                <a:cubicBezTo>
                  <a:pt x="513282" y="1018930"/>
                  <a:pt x="522180" y="1021005"/>
                  <a:pt x="533068" y="1029409"/>
                </a:cubicBezTo>
                <a:cubicBezTo>
                  <a:pt x="813777" y="1244537"/>
                  <a:pt x="1037861" y="1510547"/>
                  <a:pt x="1232525" y="1804675"/>
                </a:cubicBezTo>
                <a:cubicBezTo>
                  <a:pt x="1347857" y="1978510"/>
                  <a:pt x="1448039" y="2155739"/>
                  <a:pt x="1388858" y="2368011"/>
                </a:cubicBezTo>
                <a:cubicBezTo>
                  <a:pt x="1387462" y="2372226"/>
                  <a:pt x="1385496" y="2375314"/>
                  <a:pt x="1384098" y="2378125"/>
                </a:cubicBezTo>
                <a:cubicBezTo>
                  <a:pt x="1412260" y="2438425"/>
                  <a:pt x="1428077" y="2506324"/>
                  <a:pt x="1425393" y="2589124"/>
                </a:cubicBezTo>
                <a:cubicBezTo>
                  <a:pt x="1425681" y="2592488"/>
                  <a:pt x="1424559" y="2594453"/>
                  <a:pt x="1424001" y="2597541"/>
                </a:cubicBezTo>
                <a:cubicBezTo>
                  <a:pt x="1672217" y="2669579"/>
                  <a:pt x="1915127" y="2759032"/>
                  <a:pt x="2152729" y="2864487"/>
                </a:cubicBezTo>
                <a:cubicBezTo>
                  <a:pt x="2132903" y="2746636"/>
                  <a:pt x="2106350" y="2629357"/>
                  <a:pt x="2020609" y="2539671"/>
                </a:cubicBezTo>
                <a:cubicBezTo>
                  <a:pt x="2019486" y="2538832"/>
                  <a:pt x="2019482" y="2537426"/>
                  <a:pt x="2018920" y="2536309"/>
                </a:cubicBezTo>
                <a:cubicBezTo>
                  <a:pt x="1612986" y="2284320"/>
                  <a:pt x="1451410" y="1593008"/>
                  <a:pt x="1342441" y="1173017"/>
                </a:cubicBezTo>
                <a:cubicBezTo>
                  <a:pt x="1338482" y="1156742"/>
                  <a:pt x="1345418" y="1103405"/>
                  <a:pt x="1367925" y="1135648"/>
                </a:cubicBezTo>
                <a:cubicBezTo>
                  <a:pt x="1515878" y="1352095"/>
                  <a:pt x="1645605" y="1576999"/>
                  <a:pt x="1771401" y="1806673"/>
                </a:cubicBezTo>
                <a:cubicBezTo>
                  <a:pt x="1841477" y="1935111"/>
                  <a:pt x="1914363" y="2063547"/>
                  <a:pt x="1972385" y="2198735"/>
                </a:cubicBezTo>
                <a:cubicBezTo>
                  <a:pt x="1982518" y="2221738"/>
                  <a:pt x="2018367" y="2353316"/>
                  <a:pt x="2040892" y="2405205"/>
                </a:cubicBezTo>
                <a:cubicBezTo>
                  <a:pt x="2009600" y="2310668"/>
                  <a:pt x="2111587" y="2005996"/>
                  <a:pt x="2131689" y="1936926"/>
                </a:cubicBezTo>
                <a:cubicBezTo>
                  <a:pt x="2203731" y="1690111"/>
                  <a:pt x="2314813" y="1463729"/>
                  <a:pt x="2454820" y="1248808"/>
                </a:cubicBezTo>
                <a:cubicBezTo>
                  <a:pt x="2475264" y="1216788"/>
                  <a:pt x="2493340" y="1290570"/>
                  <a:pt x="2492512" y="1302920"/>
                </a:cubicBezTo>
                <a:cubicBezTo>
                  <a:pt x="2465675" y="1747535"/>
                  <a:pt x="2370053" y="2178216"/>
                  <a:pt x="2081216" y="2527513"/>
                </a:cubicBezTo>
                <a:cubicBezTo>
                  <a:pt x="2081497" y="2528073"/>
                  <a:pt x="2081211" y="2528916"/>
                  <a:pt x="2081211" y="2528916"/>
                </a:cubicBezTo>
                <a:cubicBezTo>
                  <a:pt x="2150699" y="2633778"/>
                  <a:pt x="2178105" y="2756954"/>
                  <a:pt x="2199067" y="2884061"/>
                </a:cubicBezTo>
                <a:cubicBezTo>
                  <a:pt x="2641128" y="3084915"/>
                  <a:pt x="3028660" y="3311628"/>
                  <a:pt x="3192586" y="3411496"/>
                </a:cubicBezTo>
                <a:cubicBezTo>
                  <a:pt x="3356510" y="3511368"/>
                  <a:pt x="3237401" y="3517312"/>
                  <a:pt x="3182620" y="3483279"/>
                </a:cubicBezTo>
                <a:cubicBezTo>
                  <a:pt x="3055506" y="3404310"/>
                  <a:pt x="2789863" y="3259545"/>
                  <a:pt x="2435119" y="3080173"/>
                </a:cubicBezTo>
                <a:lnTo>
                  <a:pt x="2410152" y="3063751"/>
                </a:lnTo>
                <a:lnTo>
                  <a:pt x="2408099" y="3064403"/>
                </a:lnTo>
                <a:lnTo>
                  <a:pt x="2407218" y="3070324"/>
                </a:lnTo>
                <a:cubicBezTo>
                  <a:pt x="2402612" y="3079171"/>
                  <a:pt x="2394080" y="3088906"/>
                  <a:pt x="2380138" y="3099341"/>
                </a:cubicBezTo>
                <a:cubicBezTo>
                  <a:pt x="2194333" y="3283170"/>
                  <a:pt x="1992503" y="3449064"/>
                  <a:pt x="1765923" y="3581043"/>
                </a:cubicBezTo>
                <a:cubicBezTo>
                  <a:pt x="1744896" y="3593696"/>
                  <a:pt x="1723857" y="3603555"/>
                  <a:pt x="1702258" y="3612286"/>
                </a:cubicBezTo>
                <a:cubicBezTo>
                  <a:pt x="1664333" y="3650747"/>
                  <a:pt x="1731601" y="3589836"/>
                  <a:pt x="1538370" y="3811804"/>
                </a:cubicBezTo>
                <a:cubicBezTo>
                  <a:pt x="1278852" y="4250311"/>
                  <a:pt x="915356" y="4600566"/>
                  <a:pt x="542867" y="4944092"/>
                </a:cubicBezTo>
                <a:cubicBezTo>
                  <a:pt x="521291" y="4964055"/>
                  <a:pt x="503482" y="4879596"/>
                  <a:pt x="515800" y="4862180"/>
                </a:cubicBezTo>
                <a:cubicBezTo>
                  <a:pt x="664236" y="4650055"/>
                  <a:pt x="747224" y="4402666"/>
                  <a:pt x="909145" y="4199225"/>
                </a:cubicBezTo>
                <a:cubicBezTo>
                  <a:pt x="998789" y="4086824"/>
                  <a:pt x="1101084" y="3991246"/>
                  <a:pt x="1214067" y="3908561"/>
                </a:cubicBezTo>
                <a:cubicBezTo>
                  <a:pt x="1023317" y="3973399"/>
                  <a:pt x="824392" y="4020568"/>
                  <a:pt x="640967" y="4105601"/>
                </a:cubicBezTo>
                <a:cubicBezTo>
                  <a:pt x="458381" y="4190213"/>
                  <a:pt x="284593" y="4292005"/>
                  <a:pt x="112563" y="4396952"/>
                </a:cubicBezTo>
                <a:lnTo>
                  <a:pt x="0" y="4466006"/>
                </a:lnTo>
                <a:lnTo>
                  <a:pt x="0" y="4233763"/>
                </a:lnTo>
                <a:lnTo>
                  <a:pt x="36881" y="4200118"/>
                </a:lnTo>
                <a:cubicBezTo>
                  <a:pt x="302143" y="3962792"/>
                  <a:pt x="585478" y="3740226"/>
                  <a:pt x="910534" y="3629753"/>
                </a:cubicBezTo>
                <a:cubicBezTo>
                  <a:pt x="1140280" y="3551663"/>
                  <a:pt x="1356783" y="3624873"/>
                  <a:pt x="1578717" y="3575982"/>
                </a:cubicBezTo>
                <a:cubicBezTo>
                  <a:pt x="1857881" y="3513822"/>
                  <a:pt x="2134207" y="3238918"/>
                  <a:pt x="2338780" y="3033725"/>
                </a:cubicBezTo>
                <a:cubicBezTo>
                  <a:pt x="2165203" y="2949506"/>
                  <a:pt x="1987990" y="2873430"/>
                  <a:pt x="1807991" y="2807184"/>
                </a:cubicBezTo>
                <a:cubicBezTo>
                  <a:pt x="1696192" y="2934214"/>
                  <a:pt x="1567238" y="3035444"/>
                  <a:pt x="1416358" y="3112571"/>
                </a:cubicBezTo>
                <a:cubicBezTo>
                  <a:pt x="1318658" y="3280278"/>
                  <a:pt x="1112986" y="3321000"/>
                  <a:pt x="939066" y="3378798"/>
                </a:cubicBezTo>
                <a:cubicBezTo>
                  <a:pt x="668357" y="3469020"/>
                  <a:pt x="393418" y="3543804"/>
                  <a:pt x="115099" y="3607650"/>
                </a:cubicBezTo>
                <a:cubicBezTo>
                  <a:pt x="80589" y="3615844"/>
                  <a:pt x="67554" y="3533906"/>
                  <a:pt x="97284" y="3520393"/>
                </a:cubicBezTo>
                <a:cubicBezTo>
                  <a:pt x="382521" y="3387774"/>
                  <a:pt x="642160" y="3215335"/>
                  <a:pt x="922050" y="3074867"/>
                </a:cubicBezTo>
                <a:cubicBezTo>
                  <a:pt x="1080787" y="2995199"/>
                  <a:pt x="1233979" y="2960447"/>
                  <a:pt x="1405265" y="3016319"/>
                </a:cubicBezTo>
                <a:cubicBezTo>
                  <a:pt x="1406106" y="3016600"/>
                  <a:pt x="1406671" y="3017724"/>
                  <a:pt x="1407512" y="3018001"/>
                </a:cubicBezTo>
                <a:cubicBezTo>
                  <a:pt x="1526420" y="2954115"/>
                  <a:pt x="1632390" y="2874245"/>
                  <a:pt x="1726266" y="2777274"/>
                </a:cubicBezTo>
                <a:cubicBezTo>
                  <a:pt x="1369635" y="2651515"/>
                  <a:pt x="1000990" y="2561972"/>
                  <a:pt x="625390" y="2514541"/>
                </a:cubicBezTo>
                <a:cubicBezTo>
                  <a:pt x="624559" y="2519877"/>
                  <a:pt x="622878" y="2524928"/>
                  <a:pt x="619799" y="2527180"/>
                </a:cubicBezTo>
                <a:cubicBezTo>
                  <a:pt x="509037" y="2598914"/>
                  <a:pt x="403069" y="2677377"/>
                  <a:pt x="310030" y="2771818"/>
                </a:cubicBezTo>
                <a:cubicBezTo>
                  <a:pt x="266034" y="2817076"/>
                  <a:pt x="224887" y="2891795"/>
                  <a:pt x="173877" y="2937056"/>
                </a:cubicBezTo>
                <a:cubicBezTo>
                  <a:pt x="145840" y="3003792"/>
                  <a:pt x="113686" y="3071134"/>
                  <a:pt x="77889" y="3138440"/>
                </a:cubicBezTo>
                <a:lnTo>
                  <a:pt x="0" y="3271395"/>
                </a:lnTo>
                <a:lnTo>
                  <a:pt x="0" y="3153002"/>
                </a:lnTo>
                <a:lnTo>
                  <a:pt x="2386" y="3149203"/>
                </a:lnTo>
                <a:cubicBezTo>
                  <a:pt x="33821" y="3095439"/>
                  <a:pt x="63030" y="3041490"/>
                  <a:pt x="89753" y="2987702"/>
                </a:cubicBezTo>
                <a:cubicBezTo>
                  <a:pt x="85546" y="2993322"/>
                  <a:pt x="81066" y="2999788"/>
                  <a:pt x="76869" y="3005404"/>
                </a:cubicBezTo>
                <a:cubicBezTo>
                  <a:pt x="63139" y="3024231"/>
                  <a:pt x="48575" y="3042776"/>
                  <a:pt x="32049" y="3065814"/>
                </a:cubicBezTo>
                <a:lnTo>
                  <a:pt x="0" y="3108744"/>
                </a:lnTo>
                <a:lnTo>
                  <a:pt x="0" y="3058059"/>
                </a:lnTo>
                <a:lnTo>
                  <a:pt x="7610" y="3047889"/>
                </a:lnTo>
                <a:cubicBezTo>
                  <a:pt x="24410" y="3025415"/>
                  <a:pt x="38695" y="3006301"/>
                  <a:pt x="52419" y="2987479"/>
                </a:cubicBezTo>
                <a:cubicBezTo>
                  <a:pt x="54382" y="2984385"/>
                  <a:pt x="57184" y="2981579"/>
                  <a:pt x="59142" y="2978488"/>
                </a:cubicBezTo>
                <a:lnTo>
                  <a:pt x="0" y="3015334"/>
                </a:lnTo>
                <a:lnTo>
                  <a:pt x="0" y="2914286"/>
                </a:lnTo>
                <a:lnTo>
                  <a:pt x="36383" y="2901128"/>
                </a:lnTo>
                <a:cubicBezTo>
                  <a:pt x="76283" y="2885228"/>
                  <a:pt x="116303" y="2866415"/>
                  <a:pt x="156329" y="2840533"/>
                </a:cubicBezTo>
                <a:cubicBezTo>
                  <a:pt x="229785" y="2792431"/>
                  <a:pt x="289125" y="2682604"/>
                  <a:pt x="358355" y="2620471"/>
                </a:cubicBezTo>
                <a:cubicBezTo>
                  <a:pt x="406846" y="2577174"/>
                  <a:pt x="457591" y="2538372"/>
                  <a:pt x="510577" y="2501244"/>
                </a:cubicBezTo>
                <a:cubicBezTo>
                  <a:pt x="411488" y="2490937"/>
                  <a:pt x="311929" y="2483543"/>
                  <a:pt x="211967" y="2479171"/>
                </a:cubicBezTo>
                <a:lnTo>
                  <a:pt x="0" y="2476398"/>
                </a:lnTo>
                <a:lnTo>
                  <a:pt x="0" y="2389189"/>
                </a:lnTo>
                <a:lnTo>
                  <a:pt x="103062" y="2389518"/>
                </a:lnTo>
                <a:cubicBezTo>
                  <a:pt x="239716" y="2392822"/>
                  <a:pt x="375712" y="2401808"/>
                  <a:pt x="510734" y="2416201"/>
                </a:cubicBezTo>
                <a:cubicBezTo>
                  <a:pt x="453295" y="2294758"/>
                  <a:pt x="388809" y="2156489"/>
                  <a:pt x="279257" y="2092102"/>
                </a:cubicBezTo>
                <a:cubicBezTo>
                  <a:pt x="214509" y="2054029"/>
                  <a:pt x="140169" y="2030776"/>
                  <a:pt x="65265" y="2006049"/>
                </a:cubicBezTo>
                <a:lnTo>
                  <a:pt x="0" y="1982532"/>
                </a:lnTo>
                <a:lnTo>
                  <a:pt x="0" y="1912789"/>
                </a:lnTo>
                <a:lnTo>
                  <a:pt x="97460" y="1953725"/>
                </a:lnTo>
                <a:cubicBezTo>
                  <a:pt x="140146" y="1968817"/>
                  <a:pt x="181972" y="1973804"/>
                  <a:pt x="221272" y="1980766"/>
                </a:cubicBezTo>
                <a:cubicBezTo>
                  <a:pt x="184478" y="1960612"/>
                  <a:pt x="148800" y="1938494"/>
                  <a:pt x="116765" y="1911033"/>
                </a:cubicBezTo>
                <a:cubicBezTo>
                  <a:pt x="78825" y="1878815"/>
                  <a:pt x="47051" y="1840696"/>
                  <a:pt x="16405" y="1803412"/>
                </a:cubicBezTo>
                <a:lnTo>
                  <a:pt x="0" y="1784777"/>
                </a:lnTo>
                <a:lnTo>
                  <a:pt x="0" y="1740082"/>
                </a:lnTo>
                <a:lnTo>
                  <a:pt x="39394" y="1784856"/>
                </a:lnTo>
                <a:cubicBezTo>
                  <a:pt x="69479" y="1821014"/>
                  <a:pt x="100126" y="1858299"/>
                  <a:pt x="135813" y="1888838"/>
                </a:cubicBezTo>
                <a:cubicBezTo>
                  <a:pt x="168411" y="1916009"/>
                  <a:pt x="204933" y="1938411"/>
                  <a:pt x="242575" y="1958841"/>
                </a:cubicBezTo>
                <a:cubicBezTo>
                  <a:pt x="195379" y="1882642"/>
                  <a:pt x="141547" y="1815083"/>
                  <a:pt x="82197" y="1754826"/>
                </a:cubicBezTo>
                <a:lnTo>
                  <a:pt x="0" y="1679650"/>
                </a:lnTo>
                <a:lnTo>
                  <a:pt x="0" y="1602463"/>
                </a:lnTo>
                <a:lnTo>
                  <a:pt x="84689" y="1677442"/>
                </a:lnTo>
                <a:cubicBezTo>
                  <a:pt x="165950" y="1759826"/>
                  <a:pt x="237786" y="1855565"/>
                  <a:pt x="298437" y="1968019"/>
                </a:cubicBezTo>
                <a:lnTo>
                  <a:pt x="227269" y="1114064"/>
                </a:lnTo>
                <a:cubicBezTo>
                  <a:pt x="226129" y="1099191"/>
                  <a:pt x="230003" y="1062136"/>
                  <a:pt x="248003" y="1089613"/>
                </a:cubicBezTo>
                <a:cubicBezTo>
                  <a:pt x="349844" y="1249160"/>
                  <a:pt x="397556" y="1433768"/>
                  <a:pt x="427020" y="1619803"/>
                </a:cubicBezTo>
                <a:cubicBezTo>
                  <a:pt x="453086" y="1782272"/>
                  <a:pt x="422387" y="1897385"/>
                  <a:pt x="340345" y="2027739"/>
                </a:cubicBezTo>
                <a:cubicBezTo>
                  <a:pt x="347373" y="2033339"/>
                  <a:pt x="354114" y="2038383"/>
                  <a:pt x="360865" y="2044827"/>
                </a:cubicBezTo>
                <a:cubicBezTo>
                  <a:pt x="443500" y="2128340"/>
                  <a:pt x="506078" y="2306190"/>
                  <a:pt x="560414" y="2421457"/>
                </a:cubicBezTo>
                <a:cubicBezTo>
                  <a:pt x="831022" y="2452769"/>
                  <a:pt x="1098019" y="2506255"/>
                  <a:pt x="1359703" y="2578554"/>
                </a:cubicBezTo>
                <a:lnTo>
                  <a:pt x="1359422" y="2577994"/>
                </a:lnTo>
                <a:cubicBezTo>
                  <a:pt x="1370467" y="2269807"/>
                  <a:pt x="976420" y="2084880"/>
                  <a:pt x="828701" y="1839520"/>
                </a:cubicBezTo>
                <a:cubicBezTo>
                  <a:pt x="687172" y="1605098"/>
                  <a:pt x="631475" y="1330413"/>
                  <a:pt x="494427" y="1092333"/>
                </a:cubicBezTo>
                <a:cubicBezTo>
                  <a:pt x="481980" y="1070671"/>
                  <a:pt x="485440" y="1027197"/>
                  <a:pt x="506322" y="1020997"/>
                </a:cubicBezTo>
                <a:close/>
                <a:moveTo>
                  <a:pt x="4570198" y="978081"/>
                </a:moveTo>
                <a:cubicBezTo>
                  <a:pt x="4555714" y="1028259"/>
                  <a:pt x="4540870" y="1077934"/>
                  <a:pt x="4523691" y="1127776"/>
                </a:cubicBezTo>
                <a:lnTo>
                  <a:pt x="4509875" y="1167552"/>
                </a:lnTo>
                <a:cubicBezTo>
                  <a:pt x="4498703" y="1198545"/>
                  <a:pt x="4488074" y="1229138"/>
                  <a:pt x="4478168" y="1260735"/>
                </a:cubicBezTo>
                <a:cubicBezTo>
                  <a:pt x="4437866" y="1392962"/>
                  <a:pt x="4423333" y="1532451"/>
                  <a:pt x="4409309" y="1666996"/>
                </a:cubicBezTo>
                <a:cubicBezTo>
                  <a:pt x="4399387" y="1761934"/>
                  <a:pt x="4389478" y="1859162"/>
                  <a:pt x="4370031" y="1955666"/>
                </a:cubicBezTo>
                <a:cubicBezTo>
                  <a:pt x="4495511" y="1636562"/>
                  <a:pt x="4590903" y="1311031"/>
                  <a:pt x="4570198" y="978081"/>
                </a:cubicBezTo>
                <a:close/>
                <a:moveTo>
                  <a:pt x="4557898" y="900011"/>
                </a:moveTo>
                <a:cubicBezTo>
                  <a:pt x="4330292" y="1199280"/>
                  <a:pt x="4335713" y="1567725"/>
                  <a:pt x="4344840" y="1922038"/>
                </a:cubicBezTo>
                <a:cubicBezTo>
                  <a:pt x="4360210" y="1836882"/>
                  <a:pt x="4369815" y="1750562"/>
                  <a:pt x="4378710" y="1665516"/>
                </a:cubicBezTo>
                <a:cubicBezTo>
                  <a:pt x="4393083" y="1529197"/>
                  <a:pt x="4407432" y="1388309"/>
                  <a:pt x="4448798" y="1253024"/>
                </a:cubicBezTo>
                <a:cubicBezTo>
                  <a:pt x="4458700" y="1221425"/>
                  <a:pt x="4469507" y="1189944"/>
                  <a:pt x="4480315" y="1158454"/>
                </a:cubicBezTo>
                <a:lnTo>
                  <a:pt x="4494133" y="1118676"/>
                </a:lnTo>
                <a:cubicBezTo>
                  <a:pt x="4518925" y="1046526"/>
                  <a:pt x="4539765" y="973431"/>
                  <a:pt x="4557898" y="900011"/>
                </a:cubicBezTo>
                <a:close/>
                <a:moveTo>
                  <a:pt x="3607114" y="467441"/>
                </a:moveTo>
                <a:cubicBezTo>
                  <a:pt x="3528124" y="599478"/>
                  <a:pt x="3410482" y="705343"/>
                  <a:pt x="3296242" y="807991"/>
                </a:cubicBezTo>
                <a:cubicBezTo>
                  <a:pt x="3255418" y="844446"/>
                  <a:pt x="3213877" y="882186"/>
                  <a:pt x="3174674" y="919759"/>
                </a:cubicBezTo>
                <a:cubicBezTo>
                  <a:pt x="3129209" y="963390"/>
                  <a:pt x="3085915" y="1010032"/>
                  <a:pt x="3042978" y="1054894"/>
                </a:cubicBezTo>
                <a:lnTo>
                  <a:pt x="2968914" y="1133756"/>
                </a:lnTo>
                <a:cubicBezTo>
                  <a:pt x="3001355" y="1109480"/>
                  <a:pt x="3045966" y="1074853"/>
                  <a:pt x="3103823" y="1026814"/>
                </a:cubicBezTo>
                <a:cubicBezTo>
                  <a:pt x="3260201" y="897449"/>
                  <a:pt x="3521192" y="681569"/>
                  <a:pt x="3607114" y="467441"/>
                </a:cubicBezTo>
                <a:close/>
                <a:moveTo>
                  <a:pt x="3744487" y="383136"/>
                </a:moveTo>
                <a:cubicBezTo>
                  <a:pt x="3789590" y="603780"/>
                  <a:pt x="3850997" y="811848"/>
                  <a:pt x="3970213" y="995559"/>
                </a:cubicBezTo>
                <a:cubicBezTo>
                  <a:pt x="3927384" y="796159"/>
                  <a:pt x="3865366" y="574806"/>
                  <a:pt x="3744487" y="383136"/>
                </a:cubicBezTo>
                <a:close/>
                <a:moveTo>
                  <a:pt x="3624562" y="367041"/>
                </a:moveTo>
                <a:cubicBezTo>
                  <a:pt x="3578160" y="403736"/>
                  <a:pt x="3532667" y="442805"/>
                  <a:pt x="3489712" y="485386"/>
                </a:cubicBezTo>
                <a:cubicBezTo>
                  <a:pt x="3380716" y="591858"/>
                  <a:pt x="3284219" y="714458"/>
                  <a:pt x="3182994" y="828265"/>
                </a:cubicBezTo>
                <a:cubicBezTo>
                  <a:pt x="3100902" y="919812"/>
                  <a:pt x="2899469" y="1135252"/>
                  <a:pt x="2892114" y="1172635"/>
                </a:cubicBezTo>
                <a:lnTo>
                  <a:pt x="3021459" y="1035385"/>
                </a:lnTo>
                <a:cubicBezTo>
                  <a:pt x="3064036" y="990026"/>
                  <a:pt x="3108229" y="943501"/>
                  <a:pt x="3153873" y="898971"/>
                </a:cubicBezTo>
                <a:cubicBezTo>
                  <a:pt x="3193783" y="860125"/>
                  <a:pt x="3235680" y="822883"/>
                  <a:pt x="3276511" y="786423"/>
                </a:cubicBezTo>
                <a:cubicBezTo>
                  <a:pt x="3390214" y="684175"/>
                  <a:pt x="3507852" y="578306"/>
                  <a:pt x="3584154" y="448218"/>
                </a:cubicBezTo>
                <a:cubicBezTo>
                  <a:pt x="3599491" y="421848"/>
                  <a:pt x="3612660" y="394752"/>
                  <a:pt x="3624562" y="367041"/>
                </a:cubicBezTo>
                <a:close/>
                <a:moveTo>
                  <a:pt x="3766672" y="359429"/>
                </a:moveTo>
                <a:cubicBezTo>
                  <a:pt x="3888797" y="549425"/>
                  <a:pt x="3952247" y="768223"/>
                  <a:pt x="3996338" y="968237"/>
                </a:cubicBezTo>
                <a:cubicBezTo>
                  <a:pt x="3973140" y="739339"/>
                  <a:pt x="3922473" y="455576"/>
                  <a:pt x="3766672" y="359429"/>
                </a:cubicBezTo>
                <a:close/>
                <a:moveTo>
                  <a:pt x="3882765" y="0"/>
                </a:moveTo>
                <a:lnTo>
                  <a:pt x="3995099" y="0"/>
                </a:lnTo>
                <a:lnTo>
                  <a:pt x="4163818" y="234104"/>
                </a:lnTo>
                <a:cubicBezTo>
                  <a:pt x="4167056" y="234046"/>
                  <a:pt x="4169933" y="233486"/>
                  <a:pt x="4172099" y="234207"/>
                </a:cubicBezTo>
                <a:cubicBezTo>
                  <a:pt x="4320772" y="276387"/>
                  <a:pt x="4473568" y="294979"/>
                  <a:pt x="4628589" y="289746"/>
                </a:cubicBezTo>
                <a:lnTo>
                  <a:pt x="4724401" y="281632"/>
                </a:lnTo>
                <a:lnTo>
                  <a:pt x="4724401" y="330664"/>
                </a:lnTo>
                <a:lnTo>
                  <a:pt x="4657975" y="338772"/>
                </a:lnTo>
                <a:cubicBezTo>
                  <a:pt x="4512264" y="350060"/>
                  <a:pt x="4368090" y="341672"/>
                  <a:pt x="4227047" y="313415"/>
                </a:cubicBezTo>
                <a:cubicBezTo>
                  <a:pt x="4265992" y="361495"/>
                  <a:pt x="4305481" y="409180"/>
                  <a:pt x="4346041" y="456086"/>
                </a:cubicBezTo>
                <a:cubicBezTo>
                  <a:pt x="4427343" y="550152"/>
                  <a:pt x="4511990" y="638932"/>
                  <a:pt x="4599604" y="723178"/>
                </a:cubicBezTo>
                <a:lnTo>
                  <a:pt x="4724401" y="833497"/>
                </a:lnTo>
                <a:lnTo>
                  <a:pt x="4724401" y="950118"/>
                </a:lnTo>
                <a:lnTo>
                  <a:pt x="4655015" y="891426"/>
                </a:lnTo>
                <a:cubicBezTo>
                  <a:pt x="4700834" y="1342763"/>
                  <a:pt x="4530476" y="1779853"/>
                  <a:pt x="4348002" y="2205895"/>
                </a:cubicBezTo>
                <a:cubicBezTo>
                  <a:pt x="4337873" y="2229260"/>
                  <a:pt x="4261560" y="2258626"/>
                  <a:pt x="4262250" y="2219972"/>
                </a:cubicBezTo>
                <a:cubicBezTo>
                  <a:pt x="4268663" y="1744520"/>
                  <a:pt x="4175629" y="1214471"/>
                  <a:pt x="4550611" y="817540"/>
                </a:cubicBezTo>
                <a:cubicBezTo>
                  <a:pt x="4554014" y="814312"/>
                  <a:pt x="4558850" y="810804"/>
                  <a:pt x="4564418" y="808293"/>
                </a:cubicBezTo>
                <a:cubicBezTo>
                  <a:pt x="4461330" y="711325"/>
                  <a:pt x="4361455" y="609738"/>
                  <a:pt x="4266388" y="500083"/>
                </a:cubicBezTo>
                <a:cubicBezTo>
                  <a:pt x="4185451" y="406519"/>
                  <a:pt x="4107556" y="310364"/>
                  <a:pt x="4032842" y="211809"/>
                </a:cubicBezTo>
                <a:close/>
                <a:moveTo>
                  <a:pt x="3721337" y="0"/>
                </a:moveTo>
                <a:lnTo>
                  <a:pt x="3797544" y="0"/>
                </a:lnTo>
                <a:lnTo>
                  <a:pt x="3775734" y="95131"/>
                </a:lnTo>
                <a:cubicBezTo>
                  <a:pt x="3762598" y="156923"/>
                  <a:pt x="3748081" y="217234"/>
                  <a:pt x="3724807" y="272257"/>
                </a:cubicBezTo>
                <a:cubicBezTo>
                  <a:pt x="3725550" y="275539"/>
                  <a:pt x="3726109" y="279707"/>
                  <a:pt x="3726844" y="282988"/>
                </a:cubicBezTo>
                <a:cubicBezTo>
                  <a:pt x="3732776" y="280979"/>
                  <a:pt x="3739065" y="279475"/>
                  <a:pt x="3742664" y="279918"/>
                </a:cubicBezTo>
                <a:cubicBezTo>
                  <a:pt x="4076263" y="313585"/>
                  <a:pt x="4081377" y="922622"/>
                  <a:pt x="4103910" y="1161917"/>
                </a:cubicBezTo>
                <a:cubicBezTo>
                  <a:pt x="4106010" y="1184045"/>
                  <a:pt x="4034389" y="1215360"/>
                  <a:pt x="4020269" y="1200406"/>
                </a:cubicBezTo>
                <a:cubicBezTo>
                  <a:pt x="3826459" y="997506"/>
                  <a:pt x="3735339" y="752983"/>
                  <a:pt x="3674882" y="488524"/>
                </a:cubicBezTo>
                <a:cubicBezTo>
                  <a:pt x="3559684" y="713184"/>
                  <a:pt x="3278706" y="925237"/>
                  <a:pt x="3132682" y="1072284"/>
                </a:cubicBezTo>
                <a:cubicBezTo>
                  <a:pt x="3002939" y="1202191"/>
                  <a:pt x="2899935" y="1287527"/>
                  <a:pt x="2716346" y="1276376"/>
                </a:cubicBezTo>
                <a:cubicBezTo>
                  <a:pt x="2700863" y="1275390"/>
                  <a:pt x="2710506" y="1261536"/>
                  <a:pt x="2716772" y="1255462"/>
                </a:cubicBezTo>
                <a:cubicBezTo>
                  <a:pt x="2980750" y="993927"/>
                  <a:pt x="3207119" y="698608"/>
                  <a:pt x="3471096" y="437072"/>
                </a:cubicBezTo>
                <a:cubicBezTo>
                  <a:pt x="3516376" y="392044"/>
                  <a:pt x="3602281" y="339698"/>
                  <a:pt x="3639057" y="286334"/>
                </a:cubicBezTo>
                <a:cubicBezTo>
                  <a:pt x="3639591" y="285947"/>
                  <a:pt x="3639767" y="285058"/>
                  <a:pt x="3640309" y="284664"/>
                </a:cubicBezTo>
                <a:cubicBezTo>
                  <a:pt x="3642272" y="281720"/>
                  <a:pt x="3644597" y="279273"/>
                  <a:pt x="3646022" y="276711"/>
                </a:cubicBezTo>
                <a:cubicBezTo>
                  <a:pt x="3677659" y="221350"/>
                  <a:pt x="3693078" y="144742"/>
                  <a:pt x="3707943" y="65958"/>
                </a:cubicBezTo>
                <a:close/>
                <a:moveTo>
                  <a:pt x="2867960" y="0"/>
                </a:moveTo>
                <a:lnTo>
                  <a:pt x="2926351" y="0"/>
                </a:lnTo>
                <a:lnTo>
                  <a:pt x="2902823" y="262929"/>
                </a:lnTo>
                <a:cubicBezTo>
                  <a:pt x="2913215" y="221824"/>
                  <a:pt x="2926844" y="180662"/>
                  <a:pt x="2940663" y="140884"/>
                </a:cubicBezTo>
                <a:lnTo>
                  <a:pt x="2947039" y="122524"/>
                </a:lnTo>
                <a:lnTo>
                  <a:pt x="2984316" y="0"/>
                </a:lnTo>
                <a:lnTo>
                  <a:pt x="3016114" y="0"/>
                </a:lnTo>
                <a:lnTo>
                  <a:pt x="2979949" y="119274"/>
                </a:lnTo>
                <a:lnTo>
                  <a:pt x="3023879" y="0"/>
                </a:lnTo>
                <a:lnTo>
                  <a:pt x="3105400" y="0"/>
                </a:lnTo>
                <a:lnTo>
                  <a:pt x="3094669" y="30308"/>
                </a:lnTo>
                <a:cubicBezTo>
                  <a:pt x="3037894" y="178003"/>
                  <a:pt x="2973232" y="323305"/>
                  <a:pt x="2901945" y="466538"/>
                </a:cubicBezTo>
                <a:cubicBezTo>
                  <a:pt x="2895180" y="479835"/>
                  <a:pt x="2815686" y="518381"/>
                  <a:pt x="2815209" y="497361"/>
                </a:cubicBezTo>
                <a:cubicBezTo>
                  <a:pt x="2812746" y="375148"/>
                  <a:pt x="2825702" y="251298"/>
                  <a:pt x="2844845" y="127638"/>
                </a:cubicBezTo>
                <a:close/>
                <a:moveTo>
                  <a:pt x="1057230" y="0"/>
                </a:moveTo>
                <a:lnTo>
                  <a:pt x="1111003" y="0"/>
                </a:lnTo>
                <a:lnTo>
                  <a:pt x="1125553" y="52588"/>
                </a:lnTo>
                <a:cubicBezTo>
                  <a:pt x="1174409" y="196547"/>
                  <a:pt x="1244674" y="336170"/>
                  <a:pt x="1304276" y="476275"/>
                </a:cubicBezTo>
                <a:cubicBezTo>
                  <a:pt x="1351896" y="589579"/>
                  <a:pt x="1459984" y="863646"/>
                  <a:pt x="1492066" y="886333"/>
                </a:cubicBezTo>
                <a:lnTo>
                  <a:pt x="1423698" y="710817"/>
                </a:lnTo>
                <a:cubicBezTo>
                  <a:pt x="1401022" y="652964"/>
                  <a:pt x="1378015" y="593152"/>
                  <a:pt x="1357609" y="532892"/>
                </a:cubicBezTo>
                <a:cubicBezTo>
                  <a:pt x="1339853" y="480241"/>
                  <a:pt x="1324587" y="426487"/>
                  <a:pt x="1309550" y="374031"/>
                </a:cubicBezTo>
                <a:cubicBezTo>
                  <a:pt x="1277632" y="264242"/>
                  <a:pt x="1244842" y="151584"/>
                  <a:pt x="1193673" y="49533"/>
                </a:cubicBezTo>
                <a:lnTo>
                  <a:pt x="1164391" y="0"/>
                </a:lnTo>
                <a:lnTo>
                  <a:pt x="1200666" y="0"/>
                </a:lnTo>
                <a:lnTo>
                  <a:pt x="1223408" y="38996"/>
                </a:lnTo>
                <a:cubicBezTo>
                  <a:pt x="1274817" y="142454"/>
                  <a:pt x="1307626" y="255236"/>
                  <a:pt x="1339635" y="365517"/>
                </a:cubicBezTo>
                <a:cubicBezTo>
                  <a:pt x="1354670" y="417965"/>
                  <a:pt x="1370587" y="471608"/>
                  <a:pt x="1387469" y="523079"/>
                </a:cubicBezTo>
                <a:cubicBezTo>
                  <a:pt x="1407105" y="582792"/>
                  <a:pt x="1430659" y="641842"/>
                  <a:pt x="1452685" y="699806"/>
                </a:cubicBezTo>
                <a:lnTo>
                  <a:pt x="1492092" y="800424"/>
                </a:lnTo>
                <a:cubicBezTo>
                  <a:pt x="1484618" y="760762"/>
                  <a:pt x="1473155" y="705686"/>
                  <a:pt x="1455302" y="632913"/>
                </a:cubicBezTo>
                <a:cubicBezTo>
                  <a:pt x="1413478" y="460985"/>
                  <a:pt x="1347194" y="188426"/>
                  <a:pt x="1222336" y="9480"/>
                </a:cubicBezTo>
                <a:lnTo>
                  <a:pt x="1214634" y="0"/>
                </a:lnTo>
                <a:lnTo>
                  <a:pt x="1289827" y="0"/>
                </a:lnTo>
                <a:lnTo>
                  <a:pt x="1321076" y="59722"/>
                </a:lnTo>
                <a:cubicBezTo>
                  <a:pt x="1409905" y="250193"/>
                  <a:pt x="1460341" y="480374"/>
                  <a:pt x="1512579" y="626441"/>
                </a:cubicBezTo>
                <a:cubicBezTo>
                  <a:pt x="1573756" y="799163"/>
                  <a:pt x="1605359" y="928641"/>
                  <a:pt x="1506076" y="1089289"/>
                </a:cubicBezTo>
                <a:cubicBezTo>
                  <a:pt x="1497659" y="1102817"/>
                  <a:pt x="1489109" y="1088176"/>
                  <a:pt x="1486346" y="1079919"/>
                </a:cubicBezTo>
                <a:cubicBezTo>
                  <a:pt x="1364522" y="729689"/>
                  <a:pt x="1192335" y="398839"/>
                  <a:pt x="1070511" y="48609"/>
                </a:cubicBezTo>
                <a:close/>
                <a:moveTo>
                  <a:pt x="43151" y="0"/>
                </a:moveTo>
                <a:lnTo>
                  <a:pt x="95283" y="0"/>
                </a:lnTo>
                <a:lnTo>
                  <a:pt x="300708" y="154571"/>
                </a:lnTo>
                <a:cubicBezTo>
                  <a:pt x="379729" y="218614"/>
                  <a:pt x="456466" y="285481"/>
                  <a:pt x="530414" y="354673"/>
                </a:cubicBezTo>
                <a:cubicBezTo>
                  <a:pt x="466701" y="288424"/>
                  <a:pt x="401285" y="223977"/>
                  <a:pt x="333785" y="161564"/>
                </a:cubicBezTo>
                <a:lnTo>
                  <a:pt x="147005" y="0"/>
                </a:lnTo>
                <a:lnTo>
                  <a:pt x="272509" y="0"/>
                </a:lnTo>
                <a:lnTo>
                  <a:pt x="326276" y="45847"/>
                </a:lnTo>
                <a:cubicBezTo>
                  <a:pt x="505803" y="208268"/>
                  <a:pt x="670600" y="385490"/>
                  <a:pt x="823759" y="574145"/>
                </a:cubicBezTo>
                <a:cubicBezTo>
                  <a:pt x="833168" y="585952"/>
                  <a:pt x="831522" y="674146"/>
                  <a:pt x="811254" y="665546"/>
                </a:cubicBezTo>
                <a:cubicBezTo>
                  <a:pt x="575890" y="564984"/>
                  <a:pt x="364063" y="406029"/>
                  <a:pt x="154042" y="261522"/>
                </a:cubicBezTo>
                <a:cubicBezTo>
                  <a:pt x="104946" y="227663"/>
                  <a:pt x="58037" y="193597"/>
                  <a:pt x="13550" y="158423"/>
                </a:cubicBezTo>
                <a:lnTo>
                  <a:pt x="0" y="146618"/>
                </a:lnTo>
                <a:lnTo>
                  <a:pt x="0" y="59161"/>
                </a:lnTo>
                <a:lnTo>
                  <a:pt x="45427" y="101078"/>
                </a:lnTo>
                <a:cubicBezTo>
                  <a:pt x="223783" y="254949"/>
                  <a:pt x="433006" y="385896"/>
                  <a:pt x="630103" y="485885"/>
                </a:cubicBezTo>
                <a:cubicBezTo>
                  <a:pt x="595938" y="458865"/>
                  <a:pt x="563284" y="428899"/>
                  <a:pt x="532040" y="399359"/>
                </a:cubicBezTo>
                <a:lnTo>
                  <a:pt x="517618" y="385726"/>
                </a:lnTo>
                <a:cubicBezTo>
                  <a:pt x="442853" y="315667"/>
                  <a:pt x="365106" y="247799"/>
                  <a:pt x="285074" y="18275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ED888B23-07FA-482A-96DF-47E31AF1A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5997" y="990600"/>
            <a:ext cx="6096003" cy="48768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>
            <a:outerShdw blurRad="317500" algn="ctr" rotWithShape="0">
              <a:schemeClr val="tx1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81798" y="1676400"/>
            <a:ext cx="4953000" cy="121615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>
                <a:latin typeface="+mj-lt"/>
              </a:rPr>
              <a:t>Scaling in Two Dimensions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81798" y="3429000"/>
            <a:ext cx="4953000" cy="1752599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1800">
                <a:solidFill>
                  <a:schemeClr val="tx1">
                    <a:alpha val="55000"/>
                  </a:schemeClr>
                </a:solidFill>
                <a:latin typeface="+mn-lt"/>
                <a:ea typeface="+mn-ea"/>
              </a:rPr>
              <a:t>Just do one dimension at a time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800">
                <a:solidFill>
                  <a:schemeClr val="tx1">
                    <a:alpha val="55000"/>
                  </a:schemeClr>
                </a:solidFill>
                <a:latin typeface="+mn-lt"/>
                <a:ea typeface="+mn-ea"/>
              </a:rPr>
              <a:t>Either order produces same result (separable)</a:t>
            </a:r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A17BF396-6023-48D8-9C0C-8938208729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197" y="457199"/>
            <a:ext cx="5638800" cy="5943599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>
            <a:outerShdw blurRad="317500" algn="ctr" rotWithShape="0">
              <a:schemeClr val="tx1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3542" r="1" b="1"/>
          <a:stretch/>
        </p:blipFill>
        <p:spPr>
          <a:xfrm>
            <a:off x="914399" y="990597"/>
            <a:ext cx="4724400" cy="4876799"/>
          </a:xfrm>
          <a:prstGeom prst="rect">
            <a:avLst/>
          </a:prstGeom>
        </p:spPr>
      </p:pic>
      <p:pic>
        <p:nvPicPr>
          <p:cNvPr id="14" name="Leeds_logo_new.png">
            <a:extLst>
              <a:ext uri="{FF2B5EF4-FFF2-40B4-BE49-F238E27FC236}">
                <a16:creationId xmlns:a16="http://schemas.microsoft.com/office/drawing/2014/main" id="{4734434B-5099-4C3D-9260-F7C80A0DC0B2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9409323" y="5670296"/>
            <a:ext cx="2782677" cy="1201810"/>
          </a:xfrm>
          <a:prstGeom prst="rect">
            <a:avLst/>
          </a:prstGeom>
          <a:ln w="12700">
            <a:miter lim="400000"/>
          </a:ln>
        </p:spPr>
      </p:pic>
      <p:sp>
        <p:nvSpPr>
          <p:cNvPr id="16" name="Shape 3">
            <a:extLst>
              <a:ext uri="{FF2B5EF4-FFF2-40B4-BE49-F238E27FC236}">
                <a16:creationId xmlns:a16="http://schemas.microsoft.com/office/drawing/2014/main" id="{8E48EDEA-6566-4B9D-B900-FD2BC2A691F2}"/>
              </a:ext>
            </a:extLst>
          </p:cNvPr>
          <p:cNvSpPr/>
          <p:nvPr/>
        </p:nvSpPr>
        <p:spPr>
          <a:xfrm>
            <a:off x="-14514" y="6523147"/>
            <a:ext cx="5774379" cy="352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>
            <a:spAutoFit/>
          </a:bodyPr>
          <a:lstStyle>
            <a:lvl1pPr>
              <a:lnSpc>
                <a:spcPts val="2100"/>
              </a:lnSpc>
              <a:tabLst>
                <a:tab pos="1066800" algn="l"/>
              </a:tabLst>
              <a:defRPr sz="1800">
                <a:latin typeface="+mn-lt"/>
                <a:ea typeface="+mn-ea"/>
                <a:cs typeface="+mn-cs"/>
                <a:sym typeface="Palatino"/>
              </a:defRPr>
            </a:lvl1pPr>
          </a:lstStyle>
          <a:p>
            <a:r>
              <a:rPr lang="en-GB" sz="1400" dirty="0">
                <a:latin typeface="Palatino Linotype" panose="02040502050505030304" pitchFamily="18" charset="0"/>
              </a:rPr>
              <a:t>COMP 5812M: Foundations of Modelling &amp; Rendering</a:t>
            </a:r>
            <a:endParaRPr sz="1400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3454579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C8908E2-EE49-44D2-9428-A28D2312A8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23D792D-D9F2-4EB4-ADE2-65A518DA64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467600" y="0"/>
            <a:ext cx="4724400" cy="6858000"/>
            <a:chOff x="7467600" y="0"/>
            <a:chExt cx="4724400" cy="6858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5592A9C-8D2C-465B-A803-5CC96FD808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7600" y="0"/>
              <a:ext cx="4724400" cy="6858000"/>
            </a:xfrm>
            <a:prstGeom prst="rect">
              <a:avLst/>
            </a:prstGeom>
            <a:solidFill>
              <a:schemeClr val="accent5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B6D3DC2-5D3E-4BC5-AE58-2714933793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7600" y="0"/>
              <a:ext cx="4724400" cy="6858000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D06891CE-5B9C-4B9E-AA78-3A5E25434F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67600" y="1"/>
            <a:ext cx="4724400" cy="6857999"/>
          </a:xfrm>
          <a:custGeom>
            <a:avLst/>
            <a:gdLst>
              <a:gd name="connsiteX0" fmla="*/ 0 w 4724400"/>
              <a:gd name="connsiteY0" fmla="*/ 6805948 h 6857999"/>
              <a:gd name="connsiteX1" fmla="*/ 15600 w 4724400"/>
              <a:gd name="connsiteY1" fmla="*/ 6813099 h 6857999"/>
              <a:gd name="connsiteX2" fmla="*/ 117632 w 4724400"/>
              <a:gd name="connsiteY2" fmla="*/ 6850060 h 6857999"/>
              <a:gd name="connsiteX3" fmla="*/ 146175 w 4724400"/>
              <a:gd name="connsiteY3" fmla="*/ 6857998 h 6857999"/>
              <a:gd name="connsiteX4" fmla="*/ 54597 w 4724400"/>
              <a:gd name="connsiteY4" fmla="*/ 6857998 h 6857999"/>
              <a:gd name="connsiteX5" fmla="*/ 0 w 4724400"/>
              <a:gd name="connsiteY5" fmla="*/ 6831490 h 6857999"/>
              <a:gd name="connsiteX6" fmla="*/ 0 w 4724400"/>
              <a:gd name="connsiteY6" fmla="*/ 6736157 h 6857999"/>
              <a:gd name="connsiteX7" fmla="*/ 114811 w 4724400"/>
              <a:gd name="connsiteY7" fmla="*/ 6784122 h 6857999"/>
              <a:gd name="connsiteX8" fmla="*/ 138159 w 4724400"/>
              <a:gd name="connsiteY8" fmla="*/ 6793465 h 6857999"/>
              <a:gd name="connsiteX9" fmla="*/ 270310 w 4724400"/>
              <a:gd name="connsiteY9" fmla="*/ 6840638 h 6857999"/>
              <a:gd name="connsiteX10" fmla="*/ 358932 w 4724400"/>
              <a:gd name="connsiteY10" fmla="*/ 6857999 h 6857999"/>
              <a:gd name="connsiteX11" fmla="*/ 228496 w 4724400"/>
              <a:gd name="connsiteY11" fmla="*/ 6857999 h 6857999"/>
              <a:gd name="connsiteX12" fmla="*/ 126481 w 4724400"/>
              <a:gd name="connsiteY12" fmla="*/ 6821149 h 6857999"/>
              <a:gd name="connsiteX13" fmla="*/ 103134 w 4724400"/>
              <a:gd name="connsiteY13" fmla="*/ 6811799 h 6857999"/>
              <a:gd name="connsiteX14" fmla="*/ 0 w 4724400"/>
              <a:gd name="connsiteY14" fmla="*/ 6767913 h 6857999"/>
              <a:gd name="connsiteX15" fmla="*/ 2460543 w 4724400"/>
              <a:gd name="connsiteY15" fmla="*/ 6515312 h 6857999"/>
              <a:gd name="connsiteX16" fmla="*/ 2286201 w 4724400"/>
              <a:gd name="connsiteY16" fmla="*/ 6525103 h 6857999"/>
              <a:gd name="connsiteX17" fmla="*/ 2110427 w 4724400"/>
              <a:gd name="connsiteY17" fmla="*/ 6532104 h 6857999"/>
              <a:gd name="connsiteX18" fmla="*/ 1956742 w 4724400"/>
              <a:gd name="connsiteY18" fmla="*/ 6528403 h 6857999"/>
              <a:gd name="connsiteX19" fmla="*/ 1534307 w 4724400"/>
              <a:gd name="connsiteY19" fmla="*/ 6560369 h 6857999"/>
              <a:gd name="connsiteX20" fmla="*/ 1454538 w 4724400"/>
              <a:gd name="connsiteY20" fmla="*/ 6591702 h 6857999"/>
              <a:gd name="connsiteX21" fmla="*/ 1619950 w 4724400"/>
              <a:gd name="connsiteY21" fmla="*/ 6599765 h 6857999"/>
              <a:gd name="connsiteX22" fmla="*/ 2044875 w 4724400"/>
              <a:gd name="connsiteY22" fmla="*/ 6563693 h 6857999"/>
              <a:gd name="connsiteX23" fmla="*/ 2460543 w 4724400"/>
              <a:gd name="connsiteY23" fmla="*/ 6515312 h 6857999"/>
              <a:gd name="connsiteX24" fmla="*/ 1883620 w 4724400"/>
              <a:gd name="connsiteY24" fmla="*/ 6459370 h 6857999"/>
              <a:gd name="connsiteX25" fmla="*/ 1532156 w 4724400"/>
              <a:gd name="connsiteY25" fmla="*/ 6529929 h 6857999"/>
              <a:gd name="connsiteX26" fmla="*/ 1958230 w 4724400"/>
              <a:gd name="connsiteY26" fmla="*/ 6498517 h 6857999"/>
              <a:gd name="connsiteX27" fmla="*/ 2110707 w 4724400"/>
              <a:gd name="connsiteY27" fmla="*/ 6502035 h 6857999"/>
              <a:gd name="connsiteX28" fmla="*/ 2285171 w 4724400"/>
              <a:gd name="connsiteY28" fmla="*/ 6495471 h 6857999"/>
              <a:gd name="connsiteX29" fmla="*/ 2385179 w 4724400"/>
              <a:gd name="connsiteY29" fmla="*/ 6489665 h 6857999"/>
              <a:gd name="connsiteX30" fmla="*/ 2227262 w 4724400"/>
              <a:gd name="connsiteY30" fmla="*/ 6473140 h 6857999"/>
              <a:gd name="connsiteX31" fmla="*/ 1883620 w 4724400"/>
              <a:gd name="connsiteY31" fmla="*/ 6459370 h 6857999"/>
              <a:gd name="connsiteX32" fmla="*/ 1611255 w 4724400"/>
              <a:gd name="connsiteY32" fmla="*/ 5884754 h 6857999"/>
              <a:gd name="connsiteX33" fmla="*/ 1357588 w 4724400"/>
              <a:gd name="connsiteY33" fmla="*/ 6496752 h 6857999"/>
              <a:gd name="connsiteX34" fmla="*/ 1611255 w 4724400"/>
              <a:gd name="connsiteY34" fmla="*/ 5884754 h 6857999"/>
              <a:gd name="connsiteX35" fmla="*/ 1646205 w 4724400"/>
              <a:gd name="connsiteY35" fmla="*/ 5883072 h 6857999"/>
              <a:gd name="connsiteX36" fmla="*/ 1387600 w 4724400"/>
              <a:gd name="connsiteY36" fmla="*/ 6494950 h 6857999"/>
              <a:gd name="connsiteX37" fmla="*/ 1646205 w 4724400"/>
              <a:gd name="connsiteY37" fmla="*/ 5883072 h 6857999"/>
              <a:gd name="connsiteX38" fmla="*/ 0 w 4724400"/>
              <a:gd name="connsiteY38" fmla="*/ 5845526 h 6857999"/>
              <a:gd name="connsiteX39" fmla="*/ 23370 w 4724400"/>
              <a:gd name="connsiteY39" fmla="*/ 5869422 h 6857999"/>
              <a:gd name="connsiteX40" fmla="*/ 321428 w 4724400"/>
              <a:gd name="connsiteY40" fmla="*/ 6212316 h 6857999"/>
              <a:gd name="connsiteX41" fmla="*/ 626000 w 4724400"/>
              <a:gd name="connsiteY41" fmla="*/ 6710671 h 6857999"/>
              <a:gd name="connsiteX42" fmla="*/ 661825 w 4724400"/>
              <a:gd name="connsiteY42" fmla="*/ 6854298 h 6857999"/>
              <a:gd name="connsiteX43" fmla="*/ 663298 w 4724400"/>
              <a:gd name="connsiteY43" fmla="*/ 6857998 h 6857999"/>
              <a:gd name="connsiteX44" fmla="*/ 431765 w 4724400"/>
              <a:gd name="connsiteY44" fmla="*/ 6857998 h 6857999"/>
              <a:gd name="connsiteX45" fmla="*/ 293576 w 4724400"/>
              <a:gd name="connsiteY45" fmla="*/ 6816656 h 6857999"/>
              <a:gd name="connsiteX46" fmla="*/ 134480 w 4724400"/>
              <a:gd name="connsiteY46" fmla="*/ 6760867 h 6857999"/>
              <a:gd name="connsiteX47" fmla="*/ 0 w 4724400"/>
              <a:gd name="connsiteY47" fmla="*/ 6714215 h 6857999"/>
              <a:gd name="connsiteX48" fmla="*/ 0 w 4724400"/>
              <a:gd name="connsiteY48" fmla="*/ 6683873 h 6857999"/>
              <a:gd name="connsiteX49" fmla="*/ 143737 w 4724400"/>
              <a:gd name="connsiteY49" fmla="*/ 6732821 h 6857999"/>
              <a:gd name="connsiteX50" fmla="*/ 488162 w 4724400"/>
              <a:gd name="connsiteY50" fmla="*/ 6842006 h 6857999"/>
              <a:gd name="connsiteX51" fmla="*/ 44855 w 4724400"/>
              <a:gd name="connsiteY51" fmla="*/ 6674734 h 6857999"/>
              <a:gd name="connsiteX52" fmla="*/ 0 w 4724400"/>
              <a:gd name="connsiteY52" fmla="*/ 6668575 h 6857999"/>
              <a:gd name="connsiteX53" fmla="*/ 0 w 4724400"/>
              <a:gd name="connsiteY53" fmla="*/ 6628217 h 6857999"/>
              <a:gd name="connsiteX54" fmla="*/ 144942 w 4724400"/>
              <a:gd name="connsiteY54" fmla="*/ 6657611 h 6857999"/>
              <a:gd name="connsiteX55" fmla="*/ 312446 w 4724400"/>
              <a:gd name="connsiteY55" fmla="*/ 6711283 h 6857999"/>
              <a:gd name="connsiteX56" fmla="*/ 477357 w 4724400"/>
              <a:gd name="connsiteY56" fmla="*/ 6799347 h 6857999"/>
              <a:gd name="connsiteX57" fmla="*/ 134228 w 4724400"/>
              <a:gd name="connsiteY57" fmla="*/ 6503934 h 6857999"/>
              <a:gd name="connsiteX58" fmla="*/ 0 w 4724400"/>
              <a:gd name="connsiteY58" fmla="*/ 6334256 h 6857999"/>
              <a:gd name="connsiteX59" fmla="*/ 0 w 4724400"/>
              <a:gd name="connsiteY59" fmla="*/ 6221686 h 6857999"/>
              <a:gd name="connsiteX60" fmla="*/ 113296 w 4724400"/>
              <a:gd name="connsiteY60" fmla="*/ 6402069 h 6857999"/>
              <a:gd name="connsiteX61" fmla="*/ 523262 w 4724400"/>
              <a:gd name="connsiteY61" fmla="*/ 6807025 h 6857999"/>
              <a:gd name="connsiteX62" fmla="*/ 404364 w 4724400"/>
              <a:gd name="connsiteY62" fmla="*/ 6649139 h 6857999"/>
              <a:gd name="connsiteX63" fmla="*/ 392074 w 4724400"/>
              <a:gd name="connsiteY63" fmla="*/ 6636358 h 6857999"/>
              <a:gd name="connsiteX64" fmla="*/ 77450 w 4724400"/>
              <a:gd name="connsiteY64" fmla="*/ 6260110 h 6857999"/>
              <a:gd name="connsiteX65" fmla="*/ 0 w 4724400"/>
              <a:gd name="connsiteY65" fmla="*/ 6163634 h 6857999"/>
              <a:gd name="connsiteX66" fmla="*/ 0 w 4724400"/>
              <a:gd name="connsiteY66" fmla="*/ 6117703 h 6857999"/>
              <a:gd name="connsiteX67" fmla="*/ 99669 w 4724400"/>
              <a:gd name="connsiteY67" fmla="*/ 6240461 h 6857999"/>
              <a:gd name="connsiteX68" fmla="*/ 412670 w 4724400"/>
              <a:gd name="connsiteY68" fmla="*/ 6615176 h 6857999"/>
              <a:gd name="connsiteX69" fmla="*/ 424960 w 4724400"/>
              <a:gd name="connsiteY69" fmla="*/ 6627949 h 6857999"/>
              <a:gd name="connsiteX70" fmla="*/ 504043 w 4724400"/>
              <a:gd name="connsiteY70" fmla="*/ 6718236 h 6857999"/>
              <a:gd name="connsiteX71" fmla="*/ 251759 w 4724400"/>
              <a:gd name="connsiteY71" fmla="*/ 6299011 h 6857999"/>
              <a:gd name="connsiteX72" fmla="*/ 21191 w 4724400"/>
              <a:gd name="connsiteY72" fmla="*/ 6033111 h 6857999"/>
              <a:gd name="connsiteX73" fmla="*/ 0 w 4724400"/>
              <a:gd name="connsiteY73" fmla="*/ 6012219 h 6857999"/>
              <a:gd name="connsiteX74" fmla="*/ 0 w 4724400"/>
              <a:gd name="connsiteY74" fmla="*/ 5971257 h 6857999"/>
              <a:gd name="connsiteX75" fmla="*/ 41571 w 4724400"/>
              <a:gd name="connsiteY75" fmla="*/ 6012292 h 6857999"/>
              <a:gd name="connsiteX76" fmla="*/ 273883 w 4724400"/>
              <a:gd name="connsiteY76" fmla="*/ 6279980 h 6857999"/>
              <a:gd name="connsiteX77" fmla="*/ 541341 w 4724400"/>
              <a:gd name="connsiteY77" fmla="*/ 6733560 h 6857999"/>
              <a:gd name="connsiteX78" fmla="*/ 531634 w 4724400"/>
              <a:gd name="connsiteY78" fmla="*/ 6610993 h 6857999"/>
              <a:gd name="connsiteX79" fmla="*/ 247554 w 4724400"/>
              <a:gd name="connsiteY79" fmla="*/ 6197148 h 6857999"/>
              <a:gd name="connsiteX80" fmla="*/ 33651 w 4724400"/>
              <a:gd name="connsiteY80" fmla="*/ 5957901 h 6857999"/>
              <a:gd name="connsiteX81" fmla="*/ 0 w 4724400"/>
              <a:gd name="connsiteY81" fmla="*/ 5925131 h 6857999"/>
              <a:gd name="connsiteX82" fmla="*/ 1656340 w 4724400"/>
              <a:gd name="connsiteY82" fmla="*/ 5825040 h 6857999"/>
              <a:gd name="connsiteX83" fmla="*/ 1653246 w 4724400"/>
              <a:gd name="connsiteY83" fmla="*/ 5829053 h 6857999"/>
              <a:gd name="connsiteX84" fmla="*/ 1655667 w 4724400"/>
              <a:gd name="connsiteY84" fmla="*/ 5829425 h 6857999"/>
              <a:gd name="connsiteX85" fmla="*/ 2630124 w 4724400"/>
              <a:gd name="connsiteY85" fmla="*/ 5591852 h 6857999"/>
              <a:gd name="connsiteX86" fmla="*/ 2177648 w 4724400"/>
              <a:gd name="connsiteY86" fmla="*/ 5630119 h 6857999"/>
              <a:gd name="connsiteX87" fmla="*/ 2076258 w 4724400"/>
              <a:gd name="connsiteY87" fmla="*/ 5650510 h 6857999"/>
              <a:gd name="connsiteX88" fmla="*/ 2214048 w 4724400"/>
              <a:gd name="connsiteY88" fmla="*/ 5629828 h 6857999"/>
              <a:gd name="connsiteX89" fmla="*/ 3090246 w 4724400"/>
              <a:gd name="connsiteY89" fmla="*/ 5601337 h 6857999"/>
              <a:gd name="connsiteX90" fmla="*/ 2834104 w 4724400"/>
              <a:gd name="connsiteY90" fmla="*/ 5598847 h 6857999"/>
              <a:gd name="connsiteX91" fmla="*/ 2782953 w 4724400"/>
              <a:gd name="connsiteY91" fmla="*/ 5595539 h 6857999"/>
              <a:gd name="connsiteX92" fmla="*/ 2630124 w 4724400"/>
              <a:gd name="connsiteY92" fmla="*/ 5591852 h 6857999"/>
              <a:gd name="connsiteX93" fmla="*/ 2751064 w 4724400"/>
              <a:gd name="connsiteY93" fmla="*/ 5525300 h 6857999"/>
              <a:gd name="connsiteX94" fmla="*/ 2618554 w 4724400"/>
              <a:gd name="connsiteY94" fmla="*/ 5525937 h 6857999"/>
              <a:gd name="connsiteX95" fmla="*/ 2311014 w 4724400"/>
              <a:gd name="connsiteY95" fmla="*/ 5550189 h 6857999"/>
              <a:gd name="connsiteX96" fmla="*/ 2134103 w 4724400"/>
              <a:gd name="connsiteY96" fmla="*/ 5605852 h 6857999"/>
              <a:gd name="connsiteX97" fmla="*/ 2174084 w 4724400"/>
              <a:gd name="connsiteY97" fmla="*/ 5600203 h 6857999"/>
              <a:gd name="connsiteX98" fmla="*/ 2785199 w 4724400"/>
              <a:gd name="connsiteY98" fmla="*/ 5564971 h 6857999"/>
              <a:gd name="connsiteX99" fmla="*/ 2836697 w 4724400"/>
              <a:gd name="connsiteY99" fmla="*/ 5568822 h 6857999"/>
              <a:gd name="connsiteX100" fmla="*/ 3066345 w 4724400"/>
              <a:gd name="connsiteY100" fmla="*/ 5573703 h 6857999"/>
              <a:gd name="connsiteX101" fmla="*/ 2978461 w 4724400"/>
              <a:gd name="connsiteY101" fmla="*/ 5555562 h 6857999"/>
              <a:gd name="connsiteX102" fmla="*/ 2893277 w 4724400"/>
              <a:gd name="connsiteY102" fmla="*/ 5538004 h 6857999"/>
              <a:gd name="connsiteX103" fmla="*/ 2751064 w 4724400"/>
              <a:gd name="connsiteY103" fmla="*/ 5525300 h 6857999"/>
              <a:gd name="connsiteX104" fmla="*/ 2636807 w 4724400"/>
              <a:gd name="connsiteY104" fmla="*/ 5458317 h 6857999"/>
              <a:gd name="connsiteX105" fmla="*/ 2236775 w 4724400"/>
              <a:gd name="connsiteY105" fmla="*/ 5536349 h 6857999"/>
              <a:gd name="connsiteX106" fmla="*/ 2306204 w 4724400"/>
              <a:gd name="connsiteY106" fmla="*/ 5519543 h 6857999"/>
              <a:gd name="connsiteX107" fmla="*/ 2619005 w 4724400"/>
              <a:gd name="connsiteY107" fmla="*/ 5494992 h 6857999"/>
              <a:gd name="connsiteX108" fmla="*/ 2899676 w 4724400"/>
              <a:gd name="connsiteY108" fmla="*/ 5507848 h 6857999"/>
              <a:gd name="connsiteX109" fmla="*/ 2986662 w 4724400"/>
              <a:gd name="connsiteY109" fmla="*/ 5525798 h 6857999"/>
              <a:gd name="connsiteX110" fmla="*/ 3101623 w 4724400"/>
              <a:gd name="connsiteY110" fmla="*/ 5547311 h 6857999"/>
              <a:gd name="connsiteX111" fmla="*/ 2636807 w 4724400"/>
              <a:gd name="connsiteY111" fmla="*/ 5458317 h 6857999"/>
              <a:gd name="connsiteX112" fmla="*/ 0 w 4724400"/>
              <a:gd name="connsiteY112" fmla="*/ 5142496 h 6857999"/>
              <a:gd name="connsiteX113" fmla="*/ 127996 w 4724400"/>
              <a:gd name="connsiteY113" fmla="*/ 5201004 h 6857999"/>
              <a:gd name="connsiteX114" fmla="*/ 661087 w 4724400"/>
              <a:gd name="connsiteY114" fmla="*/ 5790959 h 6857999"/>
              <a:gd name="connsiteX115" fmla="*/ 1029402 w 4724400"/>
              <a:gd name="connsiteY115" fmla="*/ 6204913 h 6857999"/>
              <a:gd name="connsiteX116" fmla="*/ 1046692 w 4724400"/>
              <a:gd name="connsiteY116" fmla="*/ 6015372 h 6857999"/>
              <a:gd name="connsiteX117" fmla="*/ 1024238 w 4724400"/>
              <a:gd name="connsiteY117" fmla="*/ 5336275 h 6857999"/>
              <a:gd name="connsiteX118" fmla="*/ 1138131 w 4724400"/>
              <a:gd name="connsiteY118" fmla="*/ 5600804 h 6857999"/>
              <a:gd name="connsiteX119" fmla="*/ 1127280 w 4724400"/>
              <a:gd name="connsiteY119" fmla="*/ 6039262 h 6857999"/>
              <a:gd name="connsiteX120" fmla="*/ 1026642 w 4724400"/>
              <a:gd name="connsiteY120" fmla="*/ 6792600 h 6857999"/>
              <a:gd name="connsiteX121" fmla="*/ 1327075 w 4724400"/>
              <a:gd name="connsiteY121" fmla="*/ 6590735 h 6857999"/>
              <a:gd name="connsiteX122" fmla="*/ 1332848 w 4724400"/>
              <a:gd name="connsiteY122" fmla="*/ 6581371 h 6857999"/>
              <a:gd name="connsiteX123" fmla="*/ 1320586 w 4724400"/>
              <a:gd name="connsiteY123" fmla="*/ 6572441 h 6857999"/>
              <a:gd name="connsiteX124" fmla="*/ 1669632 w 4724400"/>
              <a:gd name="connsiteY124" fmla="*/ 5665639 h 6857999"/>
              <a:gd name="connsiteX125" fmla="*/ 1749165 w 4724400"/>
              <a:gd name="connsiteY125" fmla="*/ 5696416 h 6857999"/>
              <a:gd name="connsiteX126" fmla="*/ 1502249 w 4724400"/>
              <a:gd name="connsiteY126" fmla="*/ 6466405 h 6857999"/>
              <a:gd name="connsiteX127" fmla="*/ 2238637 w 4724400"/>
              <a:gd name="connsiteY127" fmla="*/ 6419148 h 6857999"/>
              <a:gd name="connsiteX128" fmla="*/ 2642775 w 4724400"/>
              <a:gd name="connsiteY128" fmla="*/ 6563116 h 6857999"/>
              <a:gd name="connsiteX129" fmla="*/ 2628681 w 4724400"/>
              <a:gd name="connsiteY129" fmla="*/ 6578254 h 6857999"/>
              <a:gd name="connsiteX130" fmla="*/ 1600072 w 4724400"/>
              <a:gd name="connsiteY130" fmla="*/ 6648608 h 6857999"/>
              <a:gd name="connsiteX131" fmla="*/ 1391841 w 4724400"/>
              <a:gd name="connsiteY131" fmla="*/ 6641028 h 6857999"/>
              <a:gd name="connsiteX132" fmla="*/ 1389928 w 4724400"/>
              <a:gd name="connsiteY132" fmla="*/ 6641375 h 6857999"/>
              <a:gd name="connsiteX133" fmla="*/ 1380979 w 4724400"/>
              <a:gd name="connsiteY133" fmla="*/ 6643204 h 6857999"/>
              <a:gd name="connsiteX134" fmla="*/ 1108685 w 4724400"/>
              <a:gd name="connsiteY134" fmla="*/ 6824788 h 6857999"/>
              <a:gd name="connsiteX135" fmla="*/ 1051559 w 4724400"/>
              <a:gd name="connsiteY135" fmla="*/ 6857998 h 6857999"/>
              <a:gd name="connsiteX136" fmla="*/ 925940 w 4724400"/>
              <a:gd name="connsiteY136" fmla="*/ 6857998 h 6857999"/>
              <a:gd name="connsiteX137" fmla="*/ 949746 w 4724400"/>
              <a:gd name="connsiteY137" fmla="*/ 6745652 h 6857999"/>
              <a:gd name="connsiteX138" fmla="*/ 1017902 w 4724400"/>
              <a:gd name="connsiteY138" fmla="*/ 6308216 h 6857999"/>
              <a:gd name="connsiteX139" fmla="*/ 1012614 w 4724400"/>
              <a:gd name="connsiteY139" fmla="*/ 6302278 h 6857999"/>
              <a:gd name="connsiteX140" fmla="*/ 644615 w 4724400"/>
              <a:gd name="connsiteY140" fmla="*/ 5837768 h 6857999"/>
              <a:gd name="connsiteX141" fmla="*/ 627546 w 4724400"/>
              <a:gd name="connsiteY141" fmla="*/ 5831943 h 6857999"/>
              <a:gd name="connsiteX142" fmla="*/ 128963 w 4724400"/>
              <a:gd name="connsiteY142" fmla="*/ 5481226 h 6857999"/>
              <a:gd name="connsiteX143" fmla="*/ 0 w 4724400"/>
              <a:gd name="connsiteY143" fmla="*/ 5361850 h 6857999"/>
              <a:gd name="connsiteX144" fmla="*/ 0 w 4724400"/>
              <a:gd name="connsiteY144" fmla="*/ 5297634 h 6857999"/>
              <a:gd name="connsiteX145" fmla="*/ 40861 w 4724400"/>
              <a:gd name="connsiteY145" fmla="*/ 5333413 h 6857999"/>
              <a:gd name="connsiteX146" fmla="*/ 514278 w 4724400"/>
              <a:gd name="connsiteY146" fmla="*/ 5738345 h 6857999"/>
              <a:gd name="connsiteX147" fmla="*/ 337180 w 4724400"/>
              <a:gd name="connsiteY147" fmla="*/ 5572174 h 6857999"/>
              <a:gd name="connsiteX148" fmla="*/ 303564 w 4724400"/>
              <a:gd name="connsiteY148" fmla="*/ 5536908 h 6857999"/>
              <a:gd name="connsiteX149" fmla="*/ 88496 w 4724400"/>
              <a:gd name="connsiteY149" fmla="*/ 5343132 h 6857999"/>
              <a:gd name="connsiteX150" fmla="*/ 0 w 4724400"/>
              <a:gd name="connsiteY150" fmla="*/ 5277736 h 6857999"/>
              <a:gd name="connsiteX151" fmla="*/ 0 w 4724400"/>
              <a:gd name="connsiteY151" fmla="*/ 5241225 h 6857999"/>
              <a:gd name="connsiteX152" fmla="*/ 106479 w 4724400"/>
              <a:gd name="connsiteY152" fmla="*/ 5319780 h 6857999"/>
              <a:gd name="connsiteX153" fmla="*/ 324159 w 4724400"/>
              <a:gd name="connsiteY153" fmla="*/ 5515717 h 6857999"/>
              <a:gd name="connsiteX154" fmla="*/ 357680 w 4724400"/>
              <a:gd name="connsiteY154" fmla="*/ 5551608 h 6857999"/>
              <a:gd name="connsiteX155" fmla="*/ 514810 w 4724400"/>
              <a:gd name="connsiteY155" fmla="*/ 5702551 h 6857999"/>
              <a:gd name="connsiteX156" fmla="*/ 464808 w 4724400"/>
              <a:gd name="connsiteY156" fmla="*/ 5632736 h 6857999"/>
              <a:gd name="connsiteX157" fmla="*/ 416327 w 4724400"/>
              <a:gd name="connsiteY157" fmla="*/ 5565087 h 6857999"/>
              <a:gd name="connsiteX158" fmla="*/ 232232 w 4724400"/>
              <a:gd name="connsiteY158" fmla="*/ 5379904 h 6857999"/>
              <a:gd name="connsiteX159" fmla="*/ 2640 w 4724400"/>
              <a:gd name="connsiteY159" fmla="*/ 5200559 h 6857999"/>
              <a:gd name="connsiteX160" fmla="*/ 0 w 4724400"/>
              <a:gd name="connsiteY160" fmla="*/ 5199146 h 6857999"/>
              <a:gd name="connsiteX161" fmla="*/ 0 w 4724400"/>
              <a:gd name="connsiteY161" fmla="*/ 5164774 h 6857999"/>
              <a:gd name="connsiteX162" fmla="*/ 18363 w 4724400"/>
              <a:gd name="connsiteY162" fmla="*/ 5174783 h 6857999"/>
              <a:gd name="connsiteX163" fmla="*/ 251810 w 4724400"/>
              <a:gd name="connsiteY163" fmla="*/ 5357281 h 6857999"/>
              <a:gd name="connsiteX164" fmla="*/ 439563 w 4724400"/>
              <a:gd name="connsiteY164" fmla="*/ 5546863 h 6857999"/>
              <a:gd name="connsiteX165" fmla="*/ 489056 w 4724400"/>
              <a:gd name="connsiteY165" fmla="*/ 5615961 h 6857999"/>
              <a:gd name="connsiteX166" fmla="*/ 555845 w 4724400"/>
              <a:gd name="connsiteY166" fmla="*/ 5705642 h 6857999"/>
              <a:gd name="connsiteX167" fmla="*/ 287056 w 4724400"/>
              <a:gd name="connsiteY167" fmla="*/ 5341546 h 6857999"/>
              <a:gd name="connsiteX168" fmla="*/ 49874 w 4724400"/>
              <a:gd name="connsiteY168" fmla="*/ 5178238 h 6857999"/>
              <a:gd name="connsiteX169" fmla="*/ 0 w 4724400"/>
              <a:gd name="connsiteY169" fmla="*/ 5158623 h 6857999"/>
              <a:gd name="connsiteX170" fmla="*/ 4076694 w 4724400"/>
              <a:gd name="connsiteY170" fmla="*/ 4944364 h 6857999"/>
              <a:gd name="connsiteX171" fmla="*/ 4287610 w 4724400"/>
              <a:gd name="connsiteY171" fmla="*/ 5588157 h 6857999"/>
              <a:gd name="connsiteX172" fmla="*/ 4076694 w 4724400"/>
              <a:gd name="connsiteY172" fmla="*/ 4944364 h 6857999"/>
              <a:gd name="connsiteX173" fmla="*/ 4103808 w 4724400"/>
              <a:gd name="connsiteY173" fmla="*/ 4918599 h 6857999"/>
              <a:gd name="connsiteX174" fmla="*/ 4310650 w 4724400"/>
              <a:gd name="connsiteY174" fmla="*/ 5565760 h 6857999"/>
              <a:gd name="connsiteX175" fmla="*/ 4103808 w 4724400"/>
              <a:gd name="connsiteY175" fmla="*/ 4918599 h 6857999"/>
              <a:gd name="connsiteX176" fmla="*/ 4072554 w 4724400"/>
              <a:gd name="connsiteY176" fmla="*/ 4867303 h 6857999"/>
              <a:gd name="connsiteX177" fmla="*/ 4072780 w 4724400"/>
              <a:gd name="connsiteY177" fmla="*/ 4872526 h 6857999"/>
              <a:gd name="connsiteX178" fmla="*/ 4074990 w 4724400"/>
              <a:gd name="connsiteY178" fmla="*/ 4871112 h 6857999"/>
              <a:gd name="connsiteX179" fmla="*/ 3100062 w 4724400"/>
              <a:gd name="connsiteY179" fmla="*/ 4866948 h 6857999"/>
              <a:gd name="connsiteX180" fmla="*/ 2963625 w 4724400"/>
              <a:gd name="connsiteY180" fmla="*/ 4877568 h 6857999"/>
              <a:gd name="connsiteX181" fmla="*/ 2809956 w 4724400"/>
              <a:gd name="connsiteY181" fmla="*/ 4889247 h 6857999"/>
              <a:gd name="connsiteX182" fmla="*/ 2688275 w 4724400"/>
              <a:gd name="connsiteY182" fmla="*/ 4882769 h 6857999"/>
              <a:gd name="connsiteX183" fmla="*/ 2605133 w 4724400"/>
              <a:gd name="connsiteY183" fmla="*/ 4876924 h 6857999"/>
              <a:gd name="connsiteX184" fmla="*/ 2414900 w 4724400"/>
              <a:gd name="connsiteY184" fmla="*/ 4881330 h 6857999"/>
              <a:gd name="connsiteX185" fmla="*/ 2217605 w 4724400"/>
              <a:gd name="connsiteY185" fmla="*/ 4885650 h 6857999"/>
              <a:gd name="connsiteX186" fmla="*/ 2199332 w 4724400"/>
              <a:gd name="connsiteY186" fmla="*/ 4885075 h 6857999"/>
              <a:gd name="connsiteX187" fmla="*/ 2141062 w 4724400"/>
              <a:gd name="connsiteY187" fmla="*/ 4884027 h 6857999"/>
              <a:gd name="connsiteX188" fmla="*/ 2558630 w 4724400"/>
              <a:gd name="connsiteY188" fmla="*/ 4938088 h 6857999"/>
              <a:gd name="connsiteX189" fmla="*/ 3100062 w 4724400"/>
              <a:gd name="connsiteY189" fmla="*/ 4866948 h 6857999"/>
              <a:gd name="connsiteX190" fmla="*/ 2753415 w 4724400"/>
              <a:gd name="connsiteY190" fmla="*/ 4783657 h 6857999"/>
              <a:gd name="connsiteX191" fmla="*/ 2639521 w 4724400"/>
              <a:gd name="connsiteY191" fmla="*/ 4785091 h 6857999"/>
              <a:gd name="connsiteX192" fmla="*/ 2193068 w 4724400"/>
              <a:gd name="connsiteY192" fmla="*/ 4854595 h 6857999"/>
              <a:gd name="connsiteX193" fmla="*/ 2201931 w 4724400"/>
              <a:gd name="connsiteY193" fmla="*/ 4855057 h 6857999"/>
              <a:gd name="connsiteX194" fmla="*/ 2219654 w 4724400"/>
              <a:gd name="connsiteY194" fmla="*/ 4855986 h 6857999"/>
              <a:gd name="connsiteX195" fmla="*/ 2413690 w 4724400"/>
              <a:gd name="connsiteY195" fmla="*/ 4851445 h 6857999"/>
              <a:gd name="connsiteX196" fmla="*/ 2606832 w 4724400"/>
              <a:gd name="connsiteY196" fmla="*/ 4846715 h 6857999"/>
              <a:gd name="connsiteX197" fmla="*/ 2691769 w 4724400"/>
              <a:gd name="connsiteY197" fmla="*/ 4852935 h 6857999"/>
              <a:gd name="connsiteX198" fmla="*/ 2811106 w 4724400"/>
              <a:gd name="connsiteY198" fmla="*/ 4859393 h 6857999"/>
              <a:gd name="connsiteX199" fmla="*/ 2961520 w 4724400"/>
              <a:gd name="connsiteY199" fmla="*/ 4847493 h 6857999"/>
              <a:gd name="connsiteX200" fmla="*/ 3070965 w 4724400"/>
              <a:gd name="connsiteY200" fmla="*/ 4837270 h 6857999"/>
              <a:gd name="connsiteX201" fmla="*/ 2753415 w 4724400"/>
              <a:gd name="connsiteY201" fmla="*/ 4783657 h 6857999"/>
              <a:gd name="connsiteX202" fmla="*/ 2389654 w 4724400"/>
              <a:gd name="connsiteY202" fmla="*/ 4275904 h 6857999"/>
              <a:gd name="connsiteX203" fmla="*/ 1522266 w 4724400"/>
              <a:gd name="connsiteY203" fmla="*/ 4472742 h 6857999"/>
              <a:gd name="connsiteX204" fmla="*/ 1464014 w 4724400"/>
              <a:gd name="connsiteY204" fmla="*/ 4498508 h 6857999"/>
              <a:gd name="connsiteX205" fmla="*/ 1376111 w 4724400"/>
              <a:gd name="connsiteY205" fmla="*/ 4536334 h 6857999"/>
              <a:gd name="connsiteX206" fmla="*/ 1498493 w 4724400"/>
              <a:gd name="connsiteY206" fmla="*/ 4502509 h 6857999"/>
              <a:gd name="connsiteX207" fmla="*/ 1831627 w 4724400"/>
              <a:gd name="connsiteY207" fmla="*/ 4454994 h 6857999"/>
              <a:gd name="connsiteX208" fmla="*/ 2389654 w 4724400"/>
              <a:gd name="connsiteY208" fmla="*/ 4275904 h 6857999"/>
              <a:gd name="connsiteX209" fmla="*/ 2147582 w 4724400"/>
              <a:gd name="connsiteY209" fmla="*/ 4220499 h 6857999"/>
              <a:gd name="connsiteX210" fmla="*/ 1556088 w 4724400"/>
              <a:gd name="connsiteY210" fmla="*/ 4425819 h 6857999"/>
              <a:gd name="connsiteX211" fmla="*/ 2346927 w 4724400"/>
              <a:gd name="connsiteY211" fmla="*/ 4248048 h 6857999"/>
              <a:gd name="connsiteX212" fmla="*/ 2147582 w 4724400"/>
              <a:gd name="connsiteY212" fmla="*/ 4220499 h 6857999"/>
              <a:gd name="connsiteX213" fmla="*/ 1790494 w 4724400"/>
              <a:gd name="connsiteY213" fmla="*/ 3958602 h 6857999"/>
              <a:gd name="connsiteX214" fmla="*/ 1059112 w 4724400"/>
              <a:gd name="connsiteY214" fmla="*/ 4119804 h 6857999"/>
              <a:gd name="connsiteX215" fmla="*/ 1790494 w 4724400"/>
              <a:gd name="connsiteY215" fmla="*/ 3958602 h 6857999"/>
              <a:gd name="connsiteX216" fmla="*/ 3757613 w 4724400"/>
              <a:gd name="connsiteY216" fmla="*/ 3936722 h 6857999"/>
              <a:gd name="connsiteX217" fmla="*/ 3715314 w 4724400"/>
              <a:gd name="connsiteY217" fmla="*/ 4196771 h 6857999"/>
              <a:gd name="connsiteX218" fmla="*/ 3631611 w 4724400"/>
              <a:gd name="connsiteY218" fmla="*/ 4613594 h 6857999"/>
              <a:gd name="connsiteX219" fmla="*/ 3596909 w 4724400"/>
              <a:gd name="connsiteY219" fmla="*/ 4707830 h 6857999"/>
              <a:gd name="connsiteX220" fmla="*/ 3581749 w 4724400"/>
              <a:gd name="connsiteY220" fmla="*/ 4747418 h 6857999"/>
              <a:gd name="connsiteX221" fmla="*/ 3510660 w 4724400"/>
              <a:gd name="connsiteY221" fmla="*/ 4966094 h 6857999"/>
              <a:gd name="connsiteX222" fmla="*/ 3757613 w 4724400"/>
              <a:gd name="connsiteY222" fmla="*/ 3936722 h 6857999"/>
              <a:gd name="connsiteX223" fmla="*/ 1701387 w 4724400"/>
              <a:gd name="connsiteY223" fmla="*/ 3919232 h 6857999"/>
              <a:gd name="connsiteX224" fmla="*/ 1136310 w 4724400"/>
              <a:gd name="connsiteY224" fmla="*/ 4068895 h 6857999"/>
              <a:gd name="connsiteX225" fmla="*/ 1784782 w 4724400"/>
              <a:gd name="connsiteY225" fmla="*/ 3927759 h 6857999"/>
              <a:gd name="connsiteX226" fmla="*/ 1701387 w 4724400"/>
              <a:gd name="connsiteY226" fmla="*/ 3919232 h 6857999"/>
              <a:gd name="connsiteX227" fmla="*/ 3733405 w 4724400"/>
              <a:gd name="connsiteY227" fmla="*/ 3900089 h 6857999"/>
              <a:gd name="connsiteX228" fmla="*/ 3500832 w 4724400"/>
              <a:gd name="connsiteY228" fmla="*/ 4885010 h 6857999"/>
              <a:gd name="connsiteX229" fmla="*/ 3552367 w 4724400"/>
              <a:gd name="connsiteY229" fmla="*/ 4735553 h 6857999"/>
              <a:gd name="connsiteX230" fmla="*/ 3567525 w 4724400"/>
              <a:gd name="connsiteY230" fmla="*/ 4695966 h 6857999"/>
              <a:gd name="connsiteX231" fmla="*/ 3602372 w 4724400"/>
              <a:gd name="connsiteY231" fmla="*/ 4603168 h 6857999"/>
              <a:gd name="connsiteX232" fmla="*/ 3684639 w 4724400"/>
              <a:gd name="connsiteY232" fmla="*/ 4192628 h 6857999"/>
              <a:gd name="connsiteX233" fmla="*/ 3733405 w 4724400"/>
              <a:gd name="connsiteY233" fmla="*/ 3900089 h 6857999"/>
              <a:gd name="connsiteX234" fmla="*/ 2800959 w 4724400"/>
              <a:gd name="connsiteY234" fmla="*/ 3871054 h 6857999"/>
              <a:gd name="connsiteX235" fmla="*/ 3026569 w 4724400"/>
              <a:gd name="connsiteY235" fmla="*/ 4520780 h 6857999"/>
              <a:gd name="connsiteX236" fmla="*/ 2889061 w 4724400"/>
              <a:gd name="connsiteY236" fmla="*/ 4157302 h 6857999"/>
              <a:gd name="connsiteX237" fmla="*/ 2800959 w 4724400"/>
              <a:gd name="connsiteY237" fmla="*/ 3871054 h 6857999"/>
              <a:gd name="connsiteX238" fmla="*/ 2809929 w 4724400"/>
              <a:gd name="connsiteY238" fmla="*/ 3701307 h 6857999"/>
              <a:gd name="connsiteX239" fmla="*/ 2809197 w 4724400"/>
              <a:gd name="connsiteY239" fmla="*/ 3708672 h 6857999"/>
              <a:gd name="connsiteX240" fmla="*/ 2918306 w 4724400"/>
              <a:gd name="connsiteY240" fmla="*/ 4147031 h 6857999"/>
              <a:gd name="connsiteX241" fmla="*/ 3068858 w 4724400"/>
              <a:gd name="connsiteY241" fmla="*/ 4544310 h 6857999"/>
              <a:gd name="connsiteX242" fmla="*/ 2968879 w 4724400"/>
              <a:gd name="connsiteY242" fmla="*/ 4144570 h 6857999"/>
              <a:gd name="connsiteX243" fmla="*/ 2809929 w 4724400"/>
              <a:gd name="connsiteY243" fmla="*/ 3701307 h 6857999"/>
              <a:gd name="connsiteX244" fmla="*/ 1867196 w 4724400"/>
              <a:gd name="connsiteY244" fmla="*/ 3456584 h 6857999"/>
              <a:gd name="connsiteX245" fmla="*/ 2183970 w 4724400"/>
              <a:gd name="connsiteY245" fmla="*/ 3826505 h 6857999"/>
              <a:gd name="connsiteX246" fmla="*/ 1867196 w 4724400"/>
              <a:gd name="connsiteY246" fmla="*/ 3456584 h 6857999"/>
              <a:gd name="connsiteX247" fmla="*/ 2322880 w 4724400"/>
              <a:gd name="connsiteY247" fmla="*/ 3078533 h 6857999"/>
              <a:gd name="connsiteX248" fmla="*/ 2295695 w 4724400"/>
              <a:gd name="connsiteY248" fmla="*/ 3245370 h 6857999"/>
              <a:gd name="connsiteX249" fmla="*/ 2268858 w 4724400"/>
              <a:gd name="connsiteY249" fmla="*/ 3758413 h 6857999"/>
              <a:gd name="connsiteX250" fmla="*/ 2295899 w 4724400"/>
              <a:gd name="connsiteY250" fmla="*/ 3528057 h 6857999"/>
              <a:gd name="connsiteX251" fmla="*/ 2326306 w 4724400"/>
              <a:gd name="connsiteY251" fmla="*/ 3231157 h 6857999"/>
              <a:gd name="connsiteX252" fmla="*/ 2324274 w 4724400"/>
              <a:gd name="connsiteY252" fmla="*/ 3142788 h 6857999"/>
              <a:gd name="connsiteX253" fmla="*/ 2322880 w 4724400"/>
              <a:gd name="connsiteY253" fmla="*/ 3078533 h 6857999"/>
              <a:gd name="connsiteX254" fmla="*/ 912797 w 4724400"/>
              <a:gd name="connsiteY254" fmla="*/ 2896659 h 6857999"/>
              <a:gd name="connsiteX255" fmla="*/ 1167201 w 4724400"/>
              <a:gd name="connsiteY255" fmla="*/ 3304169 h 6857999"/>
              <a:gd name="connsiteX256" fmla="*/ 1503848 w 4724400"/>
              <a:gd name="connsiteY256" fmla="*/ 3675946 h 6857999"/>
              <a:gd name="connsiteX257" fmla="*/ 1353091 w 4724400"/>
              <a:gd name="connsiteY257" fmla="*/ 3486482 h 6857999"/>
              <a:gd name="connsiteX258" fmla="*/ 1340012 w 4724400"/>
              <a:gd name="connsiteY258" fmla="*/ 3467256 h 6857999"/>
              <a:gd name="connsiteX259" fmla="*/ 1089196 w 4724400"/>
              <a:gd name="connsiteY259" fmla="*/ 3116474 h 6857999"/>
              <a:gd name="connsiteX260" fmla="*/ 959418 w 4724400"/>
              <a:gd name="connsiteY260" fmla="*/ 2948853 h 6857999"/>
              <a:gd name="connsiteX261" fmla="*/ 912797 w 4724400"/>
              <a:gd name="connsiteY261" fmla="*/ 2896659 h 6857999"/>
              <a:gd name="connsiteX262" fmla="*/ 2363420 w 4724400"/>
              <a:gd name="connsiteY262" fmla="*/ 2871730 h 6857999"/>
              <a:gd name="connsiteX263" fmla="*/ 2360107 w 4724400"/>
              <a:gd name="connsiteY263" fmla="*/ 2915231 h 6857999"/>
              <a:gd name="connsiteX264" fmla="*/ 2353099 w 4724400"/>
              <a:gd name="connsiteY264" fmla="*/ 3051540 h 6857999"/>
              <a:gd name="connsiteX265" fmla="*/ 2354925 w 4724400"/>
              <a:gd name="connsiteY265" fmla="*/ 3140814 h 6857999"/>
              <a:gd name="connsiteX266" fmla="*/ 2357104 w 4724400"/>
              <a:gd name="connsiteY266" fmla="*/ 3230628 h 6857999"/>
              <a:gd name="connsiteX267" fmla="*/ 2326221 w 4724400"/>
              <a:gd name="connsiteY267" fmla="*/ 3531652 h 6857999"/>
              <a:gd name="connsiteX268" fmla="*/ 2299836 w 4724400"/>
              <a:gd name="connsiteY268" fmla="*/ 3750864 h 6857999"/>
              <a:gd name="connsiteX269" fmla="*/ 2346877 w 4724400"/>
              <a:gd name="connsiteY269" fmla="*/ 3662531 h 6857999"/>
              <a:gd name="connsiteX270" fmla="*/ 2363420 w 4724400"/>
              <a:gd name="connsiteY270" fmla="*/ 2871730 h 6857999"/>
              <a:gd name="connsiteX271" fmla="*/ 912921 w 4724400"/>
              <a:gd name="connsiteY271" fmla="*/ 2850596 h 6857999"/>
              <a:gd name="connsiteX272" fmla="*/ 983846 w 4724400"/>
              <a:gd name="connsiteY272" fmla="*/ 2928627 h 6857999"/>
              <a:gd name="connsiteX273" fmla="*/ 1114669 w 4724400"/>
              <a:gd name="connsiteY273" fmla="*/ 3097880 h 6857999"/>
              <a:gd name="connsiteX274" fmla="*/ 1366183 w 4724400"/>
              <a:gd name="connsiteY274" fmla="*/ 3449753 h 6857999"/>
              <a:gd name="connsiteX275" fmla="*/ 1379263 w 4724400"/>
              <a:gd name="connsiteY275" fmla="*/ 3468981 h 6857999"/>
              <a:gd name="connsiteX276" fmla="*/ 1492446 w 4724400"/>
              <a:gd name="connsiteY276" fmla="*/ 3620389 h 6857999"/>
              <a:gd name="connsiteX277" fmla="*/ 912921 w 4724400"/>
              <a:gd name="connsiteY277" fmla="*/ 2850596 h 6857999"/>
              <a:gd name="connsiteX278" fmla="*/ 2386551 w 4724400"/>
              <a:gd name="connsiteY278" fmla="*/ 2642862 h 6857999"/>
              <a:gd name="connsiteX279" fmla="*/ 2403741 w 4724400"/>
              <a:gd name="connsiteY279" fmla="*/ 2659697 h 6857999"/>
              <a:gd name="connsiteX280" fmla="*/ 2499078 w 4724400"/>
              <a:gd name="connsiteY280" fmla="*/ 3423399 h 6857999"/>
              <a:gd name="connsiteX281" fmla="*/ 2413232 w 4724400"/>
              <a:gd name="connsiteY281" fmla="*/ 3700562 h 6857999"/>
              <a:gd name="connsiteX282" fmla="*/ 2428424 w 4724400"/>
              <a:gd name="connsiteY282" fmla="*/ 4178295 h 6857999"/>
              <a:gd name="connsiteX283" fmla="*/ 2927779 w 4724400"/>
              <a:gd name="connsiteY283" fmla="*/ 4531843 h 6857999"/>
              <a:gd name="connsiteX284" fmla="*/ 2758380 w 4724400"/>
              <a:gd name="connsiteY284" fmla="*/ 3561061 h 6857999"/>
              <a:gd name="connsiteX285" fmla="*/ 2846610 w 4724400"/>
              <a:gd name="connsiteY285" fmla="*/ 3538353 h 6857999"/>
              <a:gd name="connsiteX286" fmla="*/ 3106063 w 4724400"/>
              <a:gd name="connsiteY286" fmla="*/ 4271430 h 6857999"/>
              <a:gd name="connsiteX287" fmla="*/ 3116136 w 4724400"/>
              <a:gd name="connsiteY287" fmla="*/ 4688819 h 6857999"/>
              <a:gd name="connsiteX288" fmla="*/ 3412872 w 4724400"/>
              <a:gd name="connsiteY288" fmla="*/ 4966558 h 6857999"/>
              <a:gd name="connsiteX289" fmla="*/ 3763612 w 4724400"/>
              <a:gd name="connsiteY289" fmla="*/ 3645474 h 6857999"/>
              <a:gd name="connsiteX290" fmla="*/ 3850165 w 4724400"/>
              <a:gd name="connsiteY290" fmla="*/ 3638405 h 6857999"/>
              <a:gd name="connsiteX291" fmla="*/ 3515311 w 4724400"/>
              <a:gd name="connsiteY291" fmla="*/ 5051260 h 6857999"/>
              <a:gd name="connsiteX292" fmla="*/ 3501147 w 4724400"/>
              <a:gd name="connsiteY292" fmla="*/ 5059552 h 6857999"/>
              <a:gd name="connsiteX293" fmla="*/ 3790420 w 4724400"/>
              <a:gd name="connsiteY293" fmla="*/ 5401078 h 6857999"/>
              <a:gd name="connsiteX294" fmla="*/ 4221141 w 4724400"/>
              <a:gd name="connsiteY294" fmla="*/ 6045312 h 6857999"/>
              <a:gd name="connsiteX295" fmla="*/ 4326825 w 4724400"/>
              <a:gd name="connsiteY295" fmla="*/ 5681109 h 6857999"/>
              <a:gd name="connsiteX296" fmla="*/ 4325127 w 4724400"/>
              <a:gd name="connsiteY296" fmla="*/ 5669934 h 6857999"/>
              <a:gd name="connsiteX297" fmla="*/ 4309144 w 4724400"/>
              <a:gd name="connsiteY297" fmla="*/ 5671723 h 6857999"/>
              <a:gd name="connsiteX298" fmla="*/ 3974946 w 4724400"/>
              <a:gd name="connsiteY298" fmla="*/ 4736592 h 6857999"/>
              <a:gd name="connsiteX299" fmla="*/ 4060171 w 4724400"/>
              <a:gd name="connsiteY299" fmla="*/ 4704317 h 6857999"/>
              <a:gd name="connsiteX300" fmla="*/ 4383942 w 4724400"/>
              <a:gd name="connsiteY300" fmla="*/ 5463703 h 6857999"/>
              <a:gd name="connsiteX301" fmla="*/ 4654905 w 4724400"/>
              <a:gd name="connsiteY301" fmla="*/ 5156948 h 6857999"/>
              <a:gd name="connsiteX302" fmla="*/ 4724400 w 4724400"/>
              <a:gd name="connsiteY302" fmla="*/ 5098975 h 6857999"/>
              <a:gd name="connsiteX303" fmla="*/ 4724400 w 4724400"/>
              <a:gd name="connsiteY303" fmla="*/ 5160063 h 6857999"/>
              <a:gd name="connsiteX304" fmla="*/ 4687505 w 4724400"/>
              <a:gd name="connsiteY304" fmla="*/ 5191181 h 6857999"/>
              <a:gd name="connsiteX305" fmla="*/ 4451303 w 4724400"/>
              <a:gd name="connsiteY305" fmla="*/ 5491132 h 6857999"/>
              <a:gd name="connsiteX306" fmla="*/ 4599954 w 4724400"/>
              <a:gd name="connsiteY306" fmla="*/ 5317498 h 6857999"/>
              <a:gd name="connsiteX307" fmla="*/ 4724400 w 4724400"/>
              <a:gd name="connsiteY307" fmla="*/ 5211392 h 6857999"/>
              <a:gd name="connsiteX308" fmla="*/ 4724400 w 4724400"/>
              <a:gd name="connsiteY308" fmla="*/ 5251559 h 6857999"/>
              <a:gd name="connsiteX309" fmla="*/ 4619898 w 4724400"/>
              <a:gd name="connsiteY309" fmla="*/ 5340764 h 6857999"/>
              <a:gd name="connsiteX310" fmla="*/ 4473735 w 4724400"/>
              <a:gd name="connsiteY310" fmla="*/ 5512809 h 6857999"/>
              <a:gd name="connsiteX311" fmla="*/ 4430539 w 4724400"/>
              <a:gd name="connsiteY311" fmla="*/ 5592553 h 6857999"/>
              <a:gd name="connsiteX312" fmla="*/ 4569759 w 4724400"/>
              <a:gd name="connsiteY312" fmla="*/ 5482816 h 6857999"/>
              <a:gd name="connsiteX313" fmla="*/ 4724400 w 4724400"/>
              <a:gd name="connsiteY313" fmla="*/ 5330891 h 6857999"/>
              <a:gd name="connsiteX314" fmla="*/ 4724400 w 4724400"/>
              <a:gd name="connsiteY314" fmla="*/ 5402912 h 6857999"/>
              <a:gd name="connsiteX315" fmla="*/ 4586888 w 4724400"/>
              <a:gd name="connsiteY315" fmla="*/ 5533939 h 6857999"/>
              <a:gd name="connsiteX316" fmla="*/ 4413377 w 4724400"/>
              <a:gd name="connsiteY316" fmla="*/ 5674040 h 6857999"/>
              <a:gd name="connsiteX317" fmla="*/ 4412066 w 4724400"/>
              <a:gd name="connsiteY317" fmla="*/ 5675644 h 6857999"/>
              <a:gd name="connsiteX318" fmla="*/ 4406074 w 4724400"/>
              <a:gd name="connsiteY318" fmla="*/ 5683306 h 6857999"/>
              <a:gd name="connsiteX319" fmla="*/ 4271008 w 4724400"/>
              <a:gd name="connsiteY319" fmla="*/ 6118417 h 6857999"/>
              <a:gd name="connsiteX320" fmla="*/ 4265220 w 4724400"/>
              <a:gd name="connsiteY320" fmla="*/ 6125184 h 6857999"/>
              <a:gd name="connsiteX321" fmla="*/ 4590463 w 4724400"/>
              <a:gd name="connsiteY321" fmla="*/ 6805045 h 6857999"/>
              <a:gd name="connsiteX322" fmla="*/ 4610122 w 4724400"/>
              <a:gd name="connsiteY322" fmla="*/ 6857999 h 6857999"/>
              <a:gd name="connsiteX323" fmla="*/ 4513231 w 4724400"/>
              <a:gd name="connsiteY323" fmla="*/ 6857999 h 6857999"/>
              <a:gd name="connsiteX324" fmla="*/ 4374770 w 4724400"/>
              <a:gd name="connsiteY324" fmla="*/ 6532596 h 6857999"/>
              <a:gd name="connsiteX325" fmla="*/ 4339518 w 4724400"/>
              <a:gd name="connsiteY325" fmla="*/ 6461642 h 6857999"/>
              <a:gd name="connsiteX326" fmla="*/ 3884810 w 4724400"/>
              <a:gd name="connsiteY326" fmla="*/ 5682534 h 6857999"/>
              <a:gd name="connsiteX327" fmla="*/ 3876498 w 4724400"/>
              <a:gd name="connsiteY327" fmla="*/ 5681717 h 6857999"/>
              <a:gd name="connsiteX328" fmla="*/ 3263209 w 4724400"/>
              <a:gd name="connsiteY328" fmla="*/ 5585749 h 6857999"/>
              <a:gd name="connsiteX329" fmla="*/ 3245450 w 4724400"/>
              <a:gd name="connsiteY329" fmla="*/ 5593271 h 6857999"/>
              <a:gd name="connsiteX330" fmla="*/ 1952592 w 4724400"/>
              <a:gd name="connsiteY330" fmla="*/ 5692050 h 6857999"/>
              <a:gd name="connsiteX331" fmla="*/ 1936466 w 4724400"/>
              <a:gd name="connsiteY331" fmla="*/ 5671708 h 6857999"/>
              <a:gd name="connsiteX332" fmla="*/ 3244709 w 4724400"/>
              <a:gd name="connsiteY332" fmla="*/ 5538562 h 6857999"/>
              <a:gd name="connsiteX333" fmla="*/ 3823886 w 4724400"/>
              <a:gd name="connsiteY333" fmla="*/ 5595804 h 6857999"/>
              <a:gd name="connsiteX334" fmla="*/ 3709024 w 4724400"/>
              <a:gd name="connsiteY334" fmla="*/ 5439340 h 6857999"/>
              <a:gd name="connsiteX335" fmla="*/ 3198362 w 4724400"/>
              <a:gd name="connsiteY335" fmla="*/ 4874588 h 6857999"/>
              <a:gd name="connsiteX336" fmla="*/ 3179417 w 4724400"/>
              <a:gd name="connsiteY336" fmla="*/ 4879047 h 6857999"/>
              <a:gd name="connsiteX337" fmla="*/ 2639496 w 4724400"/>
              <a:gd name="connsiteY337" fmla="*/ 4989072 h 6857999"/>
              <a:gd name="connsiteX338" fmla="*/ 1972353 w 4724400"/>
              <a:gd name="connsiteY338" fmla="*/ 4909921 h 6857999"/>
              <a:gd name="connsiteX339" fmla="*/ 2002679 w 4724400"/>
              <a:gd name="connsiteY339" fmla="*/ 4872131 h 6857999"/>
              <a:gd name="connsiteX340" fmla="*/ 3097424 w 4724400"/>
              <a:gd name="connsiteY340" fmla="*/ 4781269 h 6857999"/>
              <a:gd name="connsiteX341" fmla="*/ 2454890 w 4724400"/>
              <a:gd name="connsiteY341" fmla="*/ 4287833 h 6857999"/>
              <a:gd name="connsiteX342" fmla="*/ 2452881 w 4724400"/>
              <a:gd name="connsiteY342" fmla="*/ 4288346 h 6857999"/>
              <a:gd name="connsiteX343" fmla="*/ 2448527 w 4724400"/>
              <a:gd name="connsiteY343" fmla="*/ 4288836 h 6857999"/>
              <a:gd name="connsiteX344" fmla="*/ 2323525 w 4724400"/>
              <a:gd name="connsiteY344" fmla="*/ 4367248 h 6857999"/>
              <a:gd name="connsiteX345" fmla="*/ 2060764 w 4724400"/>
              <a:gd name="connsiteY345" fmla="*/ 4451767 h 6857999"/>
              <a:gd name="connsiteX346" fmla="*/ 1162250 w 4724400"/>
              <a:gd name="connsiteY346" fmla="*/ 4613329 h 6857999"/>
              <a:gd name="connsiteX347" fmla="*/ 1132639 w 4724400"/>
              <a:gd name="connsiteY347" fmla="*/ 4596243 h 6857999"/>
              <a:gd name="connsiteX348" fmla="*/ 2293970 w 4724400"/>
              <a:gd name="connsiteY348" fmla="*/ 4182283 h 6857999"/>
              <a:gd name="connsiteX349" fmla="*/ 1900637 w 4724400"/>
              <a:gd name="connsiteY349" fmla="*/ 3949470 h 6857999"/>
              <a:gd name="connsiteX350" fmla="*/ 1887014 w 4724400"/>
              <a:gd name="connsiteY350" fmla="*/ 3951288 h 6857999"/>
              <a:gd name="connsiteX351" fmla="*/ 896751 w 4724400"/>
              <a:gd name="connsiteY351" fmla="*/ 4159267 h 6857999"/>
              <a:gd name="connsiteX352" fmla="*/ 918967 w 4724400"/>
              <a:gd name="connsiteY352" fmla="*/ 4119760 h 6857999"/>
              <a:gd name="connsiteX353" fmla="*/ 1764113 w 4724400"/>
              <a:gd name="connsiteY353" fmla="*/ 3873539 h 6857999"/>
              <a:gd name="connsiteX354" fmla="*/ 1555701 w 4724400"/>
              <a:gd name="connsiteY354" fmla="*/ 3763109 h 6857999"/>
              <a:gd name="connsiteX355" fmla="*/ 1542956 w 4724400"/>
              <a:gd name="connsiteY355" fmla="*/ 3758998 h 6857999"/>
              <a:gd name="connsiteX356" fmla="*/ 1136724 w 4724400"/>
              <a:gd name="connsiteY356" fmla="*/ 3417171 h 6857999"/>
              <a:gd name="connsiteX357" fmla="*/ 750977 w 4724400"/>
              <a:gd name="connsiteY357" fmla="*/ 2770227 h 6857999"/>
              <a:gd name="connsiteX358" fmla="*/ 755174 w 4724400"/>
              <a:gd name="connsiteY358" fmla="*/ 2749954 h 6857999"/>
              <a:gd name="connsiteX359" fmla="*/ 830023 w 4724400"/>
              <a:gd name="connsiteY359" fmla="*/ 2731935 h 6857999"/>
              <a:gd name="connsiteX360" fmla="*/ 1623018 w 4724400"/>
              <a:gd name="connsiteY360" fmla="*/ 3716225 h 6857999"/>
              <a:gd name="connsiteX361" fmla="*/ 2294841 w 4724400"/>
              <a:gd name="connsiteY361" fmla="*/ 4093587 h 6857999"/>
              <a:gd name="connsiteX362" fmla="*/ 2250226 w 4724400"/>
              <a:gd name="connsiteY362" fmla="*/ 3916719 h 6857999"/>
              <a:gd name="connsiteX363" fmla="*/ 2245523 w 4724400"/>
              <a:gd name="connsiteY363" fmla="*/ 3916663 h 6857999"/>
              <a:gd name="connsiteX364" fmla="*/ 1707994 w 4724400"/>
              <a:gd name="connsiteY364" fmla="*/ 3326950 h 6857999"/>
              <a:gd name="connsiteX365" fmla="*/ 1786341 w 4724400"/>
              <a:gd name="connsiteY365" fmla="*/ 3287566 h 6857999"/>
              <a:gd name="connsiteX366" fmla="*/ 2158071 w 4724400"/>
              <a:gd name="connsiteY366" fmla="*/ 3639960 h 6857999"/>
              <a:gd name="connsiteX367" fmla="*/ 2189281 w 4724400"/>
              <a:gd name="connsiteY367" fmla="*/ 3333361 h 6857999"/>
              <a:gd name="connsiteX368" fmla="*/ 2314466 w 4724400"/>
              <a:gd name="connsiteY368" fmla="*/ 2680771 h 6857999"/>
              <a:gd name="connsiteX369" fmla="*/ 2386551 w 4724400"/>
              <a:gd name="connsiteY369" fmla="*/ 2642862 h 6857999"/>
              <a:gd name="connsiteX370" fmla="*/ 3646699 w 4724400"/>
              <a:gd name="connsiteY370" fmla="*/ 2390555 h 6857999"/>
              <a:gd name="connsiteX371" fmla="*/ 3645773 w 4724400"/>
              <a:gd name="connsiteY371" fmla="*/ 2392739 h 6857999"/>
              <a:gd name="connsiteX372" fmla="*/ 3649597 w 4724400"/>
              <a:gd name="connsiteY372" fmla="*/ 2394358 h 6857999"/>
              <a:gd name="connsiteX373" fmla="*/ 3646699 w 4724400"/>
              <a:gd name="connsiteY373" fmla="*/ 2390555 h 6857999"/>
              <a:gd name="connsiteX374" fmla="*/ 3038676 w 4724400"/>
              <a:gd name="connsiteY374" fmla="*/ 2118977 h 6857999"/>
              <a:gd name="connsiteX375" fmla="*/ 2963942 w 4724400"/>
              <a:gd name="connsiteY375" fmla="*/ 2525128 h 6857999"/>
              <a:gd name="connsiteX376" fmla="*/ 2923775 w 4724400"/>
              <a:gd name="connsiteY376" fmla="*/ 2667145 h 6857999"/>
              <a:gd name="connsiteX377" fmla="*/ 2887447 w 4724400"/>
              <a:gd name="connsiteY377" fmla="*/ 2832031 h 6857999"/>
              <a:gd name="connsiteX378" fmla="*/ 2868480 w 4724400"/>
              <a:gd name="connsiteY378" fmla="*/ 2927011 h 6857999"/>
              <a:gd name="connsiteX379" fmla="*/ 2921794 w 4724400"/>
              <a:gd name="connsiteY379" fmla="*/ 2782834 h 6857999"/>
              <a:gd name="connsiteX380" fmla="*/ 3038676 w 4724400"/>
              <a:gd name="connsiteY380" fmla="*/ 2118977 h 6857999"/>
              <a:gd name="connsiteX381" fmla="*/ 4070579 w 4724400"/>
              <a:gd name="connsiteY381" fmla="*/ 2090376 h 6857999"/>
              <a:gd name="connsiteX382" fmla="*/ 4109879 w 4724400"/>
              <a:gd name="connsiteY382" fmla="*/ 2228695 h 6857999"/>
              <a:gd name="connsiteX383" fmla="*/ 4119154 w 4724400"/>
              <a:gd name="connsiteY383" fmla="*/ 2266098 h 6857999"/>
              <a:gd name="connsiteX384" fmla="*/ 4141411 w 4724400"/>
              <a:gd name="connsiteY384" fmla="*/ 2353427 h 6857999"/>
              <a:gd name="connsiteX385" fmla="*/ 4293979 w 4724400"/>
              <a:gd name="connsiteY385" fmla="*/ 2703223 h 6857999"/>
              <a:gd name="connsiteX386" fmla="*/ 4410111 w 4724400"/>
              <a:gd name="connsiteY386" fmla="*/ 2947465 h 6857999"/>
              <a:gd name="connsiteX387" fmla="*/ 4070579 w 4724400"/>
              <a:gd name="connsiteY387" fmla="*/ 2090376 h 6857999"/>
              <a:gd name="connsiteX388" fmla="*/ 4020821 w 4724400"/>
              <a:gd name="connsiteY388" fmla="*/ 2034549 h 6857999"/>
              <a:gd name="connsiteX389" fmla="*/ 4372756 w 4724400"/>
              <a:gd name="connsiteY389" fmla="*/ 2932293 h 6857999"/>
              <a:gd name="connsiteX390" fmla="*/ 4268731 w 4724400"/>
              <a:gd name="connsiteY390" fmla="*/ 2715710 h 6857999"/>
              <a:gd name="connsiteX391" fmla="*/ 4113960 w 4724400"/>
              <a:gd name="connsiteY391" fmla="*/ 2360474 h 6857999"/>
              <a:gd name="connsiteX392" fmla="*/ 4090842 w 4724400"/>
              <a:gd name="connsiteY392" fmla="*/ 2272139 h 6857999"/>
              <a:gd name="connsiteX393" fmla="*/ 4081569 w 4724400"/>
              <a:gd name="connsiteY393" fmla="*/ 2234734 h 6857999"/>
              <a:gd name="connsiteX394" fmla="*/ 4020821 w 4724400"/>
              <a:gd name="connsiteY394" fmla="*/ 2034549 h 6857999"/>
              <a:gd name="connsiteX395" fmla="*/ 3001316 w 4724400"/>
              <a:gd name="connsiteY395" fmla="*/ 2032338 h 6857999"/>
              <a:gd name="connsiteX396" fmla="*/ 2953880 w 4724400"/>
              <a:gd name="connsiteY396" fmla="*/ 2185446 h 6857999"/>
              <a:gd name="connsiteX397" fmla="*/ 2883664 w 4724400"/>
              <a:gd name="connsiteY397" fmla="*/ 2591574 h 6857999"/>
              <a:gd name="connsiteX398" fmla="*/ 2826885 w 4724400"/>
              <a:gd name="connsiteY398" fmla="*/ 2991809 h 6857999"/>
              <a:gd name="connsiteX399" fmla="*/ 2860250 w 4724400"/>
              <a:gd name="connsiteY399" fmla="*/ 2826310 h 6857999"/>
              <a:gd name="connsiteX400" fmla="*/ 2896499 w 4724400"/>
              <a:gd name="connsiteY400" fmla="*/ 2660098 h 6857999"/>
              <a:gd name="connsiteX401" fmla="*/ 2937125 w 4724400"/>
              <a:gd name="connsiteY401" fmla="*/ 2516991 h 6857999"/>
              <a:gd name="connsiteX402" fmla="*/ 3010471 w 4724400"/>
              <a:gd name="connsiteY402" fmla="*/ 2114122 h 6857999"/>
              <a:gd name="connsiteX403" fmla="*/ 3001316 w 4724400"/>
              <a:gd name="connsiteY403" fmla="*/ 2032338 h 6857999"/>
              <a:gd name="connsiteX404" fmla="*/ 3105532 w 4724400"/>
              <a:gd name="connsiteY404" fmla="*/ 1991479 h 6857999"/>
              <a:gd name="connsiteX405" fmla="*/ 3599280 w 4724400"/>
              <a:gd name="connsiteY405" fmla="*/ 2371770 h 6857999"/>
              <a:gd name="connsiteX406" fmla="*/ 3105532 w 4724400"/>
              <a:gd name="connsiteY406" fmla="*/ 1991479 h 6857999"/>
              <a:gd name="connsiteX407" fmla="*/ 3111169 w 4724400"/>
              <a:gd name="connsiteY407" fmla="*/ 1962963 h 6857999"/>
              <a:gd name="connsiteX408" fmla="*/ 3606223 w 4724400"/>
              <a:gd name="connsiteY408" fmla="*/ 2338658 h 6857999"/>
              <a:gd name="connsiteX409" fmla="*/ 3111169 w 4724400"/>
              <a:gd name="connsiteY409" fmla="*/ 1962963 h 6857999"/>
              <a:gd name="connsiteX410" fmla="*/ 2050698 w 4724400"/>
              <a:gd name="connsiteY410" fmla="*/ 1338235 h 6857999"/>
              <a:gd name="connsiteX411" fmla="*/ 2370409 w 4724400"/>
              <a:gd name="connsiteY411" fmla="*/ 2272553 h 6857999"/>
              <a:gd name="connsiteX412" fmla="*/ 2338306 w 4724400"/>
              <a:gd name="connsiteY412" fmla="*/ 2159819 h 6857999"/>
              <a:gd name="connsiteX413" fmla="*/ 2334023 w 4724400"/>
              <a:gd name="connsiteY413" fmla="*/ 2142555 h 6857999"/>
              <a:gd name="connsiteX414" fmla="*/ 2161071 w 4724400"/>
              <a:gd name="connsiteY414" fmla="*/ 1617375 h 6857999"/>
              <a:gd name="connsiteX415" fmla="*/ 2130699 w 4724400"/>
              <a:gd name="connsiteY415" fmla="*/ 1544643 h 6857999"/>
              <a:gd name="connsiteX416" fmla="*/ 2050698 w 4724400"/>
              <a:gd name="connsiteY416" fmla="*/ 1338235 h 6857999"/>
              <a:gd name="connsiteX417" fmla="*/ 2060478 w 4724400"/>
              <a:gd name="connsiteY417" fmla="*/ 1278636 h 6857999"/>
              <a:gd name="connsiteX418" fmla="*/ 2156346 w 4724400"/>
              <a:gd name="connsiteY418" fmla="*/ 1534260 h 6857999"/>
              <a:gd name="connsiteX419" fmla="*/ 2187258 w 4724400"/>
              <a:gd name="connsiteY419" fmla="*/ 1607218 h 6857999"/>
              <a:gd name="connsiteX420" fmla="*/ 2358704 w 4724400"/>
              <a:gd name="connsiteY420" fmla="*/ 2125320 h 6857999"/>
              <a:gd name="connsiteX421" fmla="*/ 2233598 w 4724400"/>
              <a:gd name="connsiteY421" fmla="*/ 1646797 h 6857999"/>
              <a:gd name="connsiteX422" fmla="*/ 2060478 w 4724400"/>
              <a:gd name="connsiteY422" fmla="*/ 1278636 h 6857999"/>
              <a:gd name="connsiteX423" fmla="*/ 1974152 w 4724400"/>
              <a:gd name="connsiteY423" fmla="*/ 1245311 h 6857999"/>
              <a:gd name="connsiteX424" fmla="*/ 1811379 w 4724400"/>
              <a:gd name="connsiteY424" fmla="*/ 1406236 h 6857999"/>
              <a:gd name="connsiteX425" fmla="*/ 1767940 w 4724400"/>
              <a:gd name="connsiteY425" fmla="*/ 1546869 h 6857999"/>
              <a:gd name="connsiteX426" fmla="*/ 1796474 w 4724400"/>
              <a:gd name="connsiteY426" fmla="*/ 1557016 h 6857999"/>
              <a:gd name="connsiteX427" fmla="*/ 1974152 w 4724400"/>
              <a:gd name="connsiteY427" fmla="*/ 1245311 h 6857999"/>
              <a:gd name="connsiteX428" fmla="*/ 4681531 w 4724400"/>
              <a:gd name="connsiteY428" fmla="*/ 959050 h 6857999"/>
              <a:gd name="connsiteX429" fmla="*/ 4638064 w 4724400"/>
              <a:gd name="connsiteY429" fmla="*/ 1006960 h 6857999"/>
              <a:gd name="connsiteX430" fmla="*/ 4415502 w 4724400"/>
              <a:gd name="connsiteY430" fmla="*/ 1184424 h 6857999"/>
              <a:gd name="connsiteX431" fmla="*/ 4197574 w 4724400"/>
              <a:gd name="connsiteY431" fmla="*/ 1317493 h 6857999"/>
              <a:gd name="connsiteX432" fmla="*/ 4122737 w 4724400"/>
              <a:gd name="connsiteY432" fmla="*/ 1348256 h 6857999"/>
              <a:gd name="connsiteX433" fmla="*/ 4024988 w 4724400"/>
              <a:gd name="connsiteY433" fmla="*/ 1390573 h 6857999"/>
              <a:gd name="connsiteX434" fmla="*/ 4421265 w 4724400"/>
              <a:gd name="connsiteY434" fmla="*/ 1220988 h 6857999"/>
              <a:gd name="connsiteX435" fmla="*/ 4681531 w 4724400"/>
              <a:gd name="connsiteY435" fmla="*/ 959050 h 6857999"/>
              <a:gd name="connsiteX436" fmla="*/ 4722484 w 4724400"/>
              <a:gd name="connsiteY436" fmla="*/ 854709 h 6857999"/>
              <a:gd name="connsiteX437" fmla="*/ 4695347 w 4724400"/>
              <a:gd name="connsiteY437" fmla="*/ 879275 h 6857999"/>
              <a:gd name="connsiteX438" fmla="*/ 4253878 w 4724400"/>
              <a:gd name="connsiteY438" fmla="*/ 1216434 h 6857999"/>
              <a:gd name="connsiteX439" fmla="*/ 4213112 w 4724400"/>
              <a:gd name="connsiteY439" fmla="*/ 1239730 h 6857999"/>
              <a:gd name="connsiteX440" fmla="*/ 4037747 w 4724400"/>
              <a:gd name="connsiteY440" fmla="*/ 1352837 h 6857999"/>
              <a:gd name="connsiteX441" fmla="*/ 4113362 w 4724400"/>
              <a:gd name="connsiteY441" fmla="*/ 1321759 h 6857999"/>
              <a:gd name="connsiteX442" fmla="*/ 4186634 w 4724400"/>
              <a:gd name="connsiteY442" fmla="*/ 1291618 h 6857999"/>
              <a:gd name="connsiteX443" fmla="*/ 4399674 w 4724400"/>
              <a:gd name="connsiteY443" fmla="*/ 1160983 h 6857999"/>
              <a:gd name="connsiteX444" fmla="*/ 4618435 w 4724400"/>
              <a:gd name="connsiteY444" fmla="*/ 986418 h 6857999"/>
              <a:gd name="connsiteX445" fmla="*/ 4722484 w 4724400"/>
              <a:gd name="connsiteY445" fmla="*/ 854709 h 6857999"/>
              <a:gd name="connsiteX446" fmla="*/ 1456504 w 4724400"/>
              <a:gd name="connsiteY446" fmla="*/ 777000 h 6857999"/>
              <a:gd name="connsiteX447" fmla="*/ 1454399 w 4724400"/>
              <a:gd name="connsiteY447" fmla="*/ 794136 h 6857999"/>
              <a:gd name="connsiteX448" fmla="*/ 1448466 w 4724400"/>
              <a:gd name="connsiteY448" fmla="*/ 843129 h 6857999"/>
              <a:gd name="connsiteX449" fmla="*/ 1442252 w 4724400"/>
              <a:gd name="connsiteY449" fmla="*/ 1005313 h 6857999"/>
              <a:gd name="connsiteX450" fmla="*/ 1469382 w 4724400"/>
              <a:gd name="connsiteY450" fmla="*/ 1614896 h 6857999"/>
              <a:gd name="connsiteX451" fmla="*/ 1472106 w 4724400"/>
              <a:gd name="connsiteY451" fmla="*/ 1632791 h 6857999"/>
              <a:gd name="connsiteX452" fmla="*/ 1479091 w 4724400"/>
              <a:gd name="connsiteY452" fmla="*/ 1680170 h 6857999"/>
              <a:gd name="connsiteX453" fmla="*/ 1480043 w 4724400"/>
              <a:gd name="connsiteY453" fmla="*/ 1649028 h 6857999"/>
              <a:gd name="connsiteX454" fmla="*/ 1464087 w 4724400"/>
              <a:gd name="connsiteY454" fmla="*/ 871628 h 6857999"/>
              <a:gd name="connsiteX455" fmla="*/ 1462204 w 4724400"/>
              <a:gd name="connsiteY455" fmla="*/ 850229 h 6857999"/>
              <a:gd name="connsiteX456" fmla="*/ 1456504 w 4724400"/>
              <a:gd name="connsiteY456" fmla="*/ 777000 h 6857999"/>
              <a:gd name="connsiteX457" fmla="*/ 1483619 w 4724400"/>
              <a:gd name="connsiteY457" fmla="*/ 764662 h 6857999"/>
              <a:gd name="connsiteX458" fmla="*/ 1489670 w 4724400"/>
              <a:gd name="connsiteY458" fmla="*/ 847698 h 6857999"/>
              <a:gd name="connsiteX459" fmla="*/ 1491553 w 4724400"/>
              <a:gd name="connsiteY459" fmla="*/ 869097 h 6857999"/>
              <a:gd name="connsiteX460" fmla="*/ 1508481 w 4724400"/>
              <a:gd name="connsiteY460" fmla="*/ 1619865 h 6857999"/>
              <a:gd name="connsiteX461" fmla="*/ 1483619 w 4724400"/>
              <a:gd name="connsiteY461" fmla="*/ 764662 h 6857999"/>
              <a:gd name="connsiteX462" fmla="*/ 1430481 w 4724400"/>
              <a:gd name="connsiteY462" fmla="*/ 630137 h 6857999"/>
              <a:gd name="connsiteX463" fmla="*/ 1442495 w 4724400"/>
              <a:gd name="connsiteY463" fmla="*/ 1626691 h 6857999"/>
              <a:gd name="connsiteX464" fmla="*/ 1441222 w 4724400"/>
              <a:gd name="connsiteY464" fmla="*/ 1619067 h 6857999"/>
              <a:gd name="connsiteX465" fmla="*/ 1414069 w 4724400"/>
              <a:gd name="connsiteY465" fmla="*/ 1004967 h 6857999"/>
              <a:gd name="connsiteX466" fmla="*/ 1420665 w 4724400"/>
              <a:gd name="connsiteY466" fmla="*/ 840369 h 6857999"/>
              <a:gd name="connsiteX467" fmla="*/ 1426829 w 4724400"/>
              <a:gd name="connsiteY467" fmla="*/ 790831 h 6857999"/>
              <a:gd name="connsiteX468" fmla="*/ 1430481 w 4724400"/>
              <a:gd name="connsiteY468" fmla="*/ 630137 h 6857999"/>
              <a:gd name="connsiteX469" fmla="*/ 4023796 w 4724400"/>
              <a:gd name="connsiteY469" fmla="*/ 623931 h 6857999"/>
              <a:gd name="connsiteX470" fmla="*/ 3945729 w 4724400"/>
              <a:gd name="connsiteY470" fmla="*/ 662344 h 6857999"/>
              <a:gd name="connsiteX471" fmla="*/ 3498947 w 4724400"/>
              <a:gd name="connsiteY471" fmla="*/ 818916 h 6857999"/>
              <a:gd name="connsiteX472" fmla="*/ 3031283 w 4724400"/>
              <a:gd name="connsiteY472" fmla="*/ 1111507 h 6857999"/>
              <a:gd name="connsiteX473" fmla="*/ 3203692 w 4724400"/>
              <a:gd name="connsiteY473" fmla="*/ 1035777 h 6857999"/>
              <a:gd name="connsiteX474" fmla="*/ 3218294 w 4724400"/>
              <a:gd name="connsiteY474" fmla="*/ 1027151 h 6857999"/>
              <a:gd name="connsiteX475" fmla="*/ 3636737 w 4724400"/>
              <a:gd name="connsiteY475" fmla="*/ 817377 h 6857999"/>
              <a:gd name="connsiteX476" fmla="*/ 4023796 w 4724400"/>
              <a:gd name="connsiteY476" fmla="*/ 623931 h 6857999"/>
              <a:gd name="connsiteX477" fmla="*/ 3311704 w 4724400"/>
              <a:gd name="connsiteY477" fmla="*/ 584486 h 6857999"/>
              <a:gd name="connsiteX478" fmla="*/ 3190778 w 4724400"/>
              <a:gd name="connsiteY478" fmla="*/ 772788 h 6857999"/>
              <a:gd name="connsiteX479" fmla="*/ 3007981 w 4724400"/>
              <a:gd name="connsiteY479" fmla="*/ 1070739 h 6857999"/>
              <a:gd name="connsiteX480" fmla="*/ 3267578 w 4724400"/>
              <a:gd name="connsiteY480" fmla="*/ 693281 h 6857999"/>
              <a:gd name="connsiteX481" fmla="*/ 2664888 w 4724400"/>
              <a:gd name="connsiteY481" fmla="*/ 518596 h 6857999"/>
              <a:gd name="connsiteX482" fmla="*/ 2411865 w 4724400"/>
              <a:gd name="connsiteY482" fmla="*/ 567273 h 6857999"/>
              <a:gd name="connsiteX483" fmla="*/ 1896643 w 4724400"/>
              <a:gd name="connsiteY483" fmla="*/ 809468 h 6857999"/>
              <a:gd name="connsiteX484" fmla="*/ 1899055 w 4724400"/>
              <a:gd name="connsiteY484" fmla="*/ 809848 h 6857999"/>
              <a:gd name="connsiteX485" fmla="*/ 2446633 w 4724400"/>
              <a:gd name="connsiteY485" fmla="*/ 596159 h 6857999"/>
              <a:gd name="connsiteX486" fmla="*/ 2796924 w 4724400"/>
              <a:gd name="connsiteY486" fmla="*/ 501747 h 6857999"/>
              <a:gd name="connsiteX487" fmla="*/ 2455237 w 4724400"/>
              <a:gd name="connsiteY487" fmla="*/ 622979 h 6857999"/>
              <a:gd name="connsiteX488" fmla="*/ 1949308 w 4724400"/>
              <a:gd name="connsiteY488" fmla="*/ 818889 h 6857999"/>
              <a:gd name="connsiteX489" fmla="*/ 1950634 w 4724400"/>
              <a:gd name="connsiteY489" fmla="*/ 818810 h 6857999"/>
              <a:gd name="connsiteX490" fmla="*/ 2796924 w 4724400"/>
              <a:gd name="connsiteY490" fmla="*/ 501747 h 6857999"/>
              <a:gd name="connsiteX491" fmla="*/ 3335099 w 4724400"/>
              <a:gd name="connsiteY491" fmla="*/ 488163 h 6857999"/>
              <a:gd name="connsiteX492" fmla="*/ 3151139 w 4724400"/>
              <a:gd name="connsiteY492" fmla="*/ 734118 h 6857999"/>
              <a:gd name="connsiteX493" fmla="*/ 3136980 w 4724400"/>
              <a:gd name="connsiteY493" fmla="*/ 753877 h 6857999"/>
              <a:gd name="connsiteX494" fmla="*/ 3062043 w 4724400"/>
              <a:gd name="connsiteY494" fmla="*/ 867004 h 6857999"/>
              <a:gd name="connsiteX495" fmla="*/ 2994594 w 4724400"/>
              <a:gd name="connsiteY495" fmla="*/ 1035452 h 6857999"/>
              <a:gd name="connsiteX496" fmla="*/ 3167517 w 4724400"/>
              <a:gd name="connsiteY496" fmla="*/ 757788 h 6857999"/>
              <a:gd name="connsiteX497" fmla="*/ 3335099 w 4724400"/>
              <a:gd name="connsiteY497" fmla="*/ 488163 h 6857999"/>
              <a:gd name="connsiteX498" fmla="*/ 2891507 w 4724400"/>
              <a:gd name="connsiteY498" fmla="*/ 485136 h 6857999"/>
              <a:gd name="connsiteX499" fmla="*/ 2047508 w 4724400"/>
              <a:gd name="connsiteY499" fmla="*/ 825701 h 6857999"/>
              <a:gd name="connsiteX500" fmla="*/ 2891507 w 4724400"/>
              <a:gd name="connsiteY500" fmla="*/ 485136 h 6857999"/>
              <a:gd name="connsiteX501" fmla="*/ 4418489 w 4724400"/>
              <a:gd name="connsiteY501" fmla="*/ 483936 h 6857999"/>
              <a:gd name="connsiteX502" fmla="*/ 4155290 w 4724400"/>
              <a:gd name="connsiteY502" fmla="*/ 661575 h 6857999"/>
              <a:gd name="connsiteX503" fmla="*/ 3571040 w 4724400"/>
              <a:gd name="connsiteY503" fmla="*/ 996875 h 6857999"/>
              <a:gd name="connsiteX504" fmla="*/ 3093710 w 4724400"/>
              <a:gd name="connsiteY504" fmla="*/ 1145020 h 6857999"/>
              <a:gd name="connsiteX505" fmla="*/ 3207527 w 4724400"/>
              <a:gd name="connsiteY505" fmla="*/ 1163586 h 6857999"/>
              <a:gd name="connsiteX506" fmla="*/ 3652751 w 4724400"/>
              <a:gd name="connsiteY506" fmla="*/ 990907 h 6857999"/>
              <a:gd name="connsiteX507" fmla="*/ 4180906 w 4724400"/>
              <a:gd name="connsiteY507" fmla="*/ 680145 h 6857999"/>
              <a:gd name="connsiteX508" fmla="*/ 4418489 w 4724400"/>
              <a:gd name="connsiteY508" fmla="*/ 483936 h 6857999"/>
              <a:gd name="connsiteX509" fmla="*/ 3316944 w 4724400"/>
              <a:gd name="connsiteY509" fmla="*/ 465669 h 6857999"/>
              <a:gd name="connsiteX510" fmla="*/ 2958819 w 4724400"/>
              <a:gd name="connsiteY510" fmla="*/ 1062158 h 6857999"/>
              <a:gd name="connsiteX511" fmla="*/ 3004132 w 4724400"/>
              <a:gd name="connsiteY511" fmla="*/ 921679 h 6857999"/>
              <a:gd name="connsiteX512" fmla="*/ 3037224 w 4724400"/>
              <a:gd name="connsiteY512" fmla="*/ 852631 h 6857999"/>
              <a:gd name="connsiteX513" fmla="*/ 3114637 w 4724400"/>
              <a:gd name="connsiteY513" fmla="*/ 736692 h 6857999"/>
              <a:gd name="connsiteX514" fmla="*/ 3128801 w 4724400"/>
              <a:gd name="connsiteY514" fmla="*/ 716935 h 6857999"/>
              <a:gd name="connsiteX515" fmla="*/ 3316944 w 4724400"/>
              <a:gd name="connsiteY515" fmla="*/ 465669 h 6857999"/>
              <a:gd name="connsiteX516" fmla="*/ 4448894 w 4724400"/>
              <a:gd name="connsiteY516" fmla="*/ 422768 h 6857999"/>
              <a:gd name="connsiteX517" fmla="*/ 4235585 w 4724400"/>
              <a:gd name="connsiteY517" fmla="*/ 528178 h 6857999"/>
              <a:gd name="connsiteX518" fmla="*/ 4213155 w 4724400"/>
              <a:gd name="connsiteY518" fmla="*/ 543149 h 6857999"/>
              <a:gd name="connsiteX519" fmla="*/ 3649218 w 4724400"/>
              <a:gd name="connsiteY519" fmla="*/ 842623 h 6857999"/>
              <a:gd name="connsiteX520" fmla="*/ 3232564 w 4724400"/>
              <a:gd name="connsiteY520" fmla="*/ 1051220 h 6857999"/>
              <a:gd name="connsiteX521" fmla="*/ 3217970 w 4724400"/>
              <a:gd name="connsiteY521" fmla="*/ 1059849 h 6857999"/>
              <a:gd name="connsiteX522" fmla="*/ 3116688 w 4724400"/>
              <a:gd name="connsiteY522" fmla="*/ 1113543 h 6857999"/>
              <a:gd name="connsiteX523" fmla="*/ 3559098 w 4724400"/>
              <a:gd name="connsiteY523" fmla="*/ 971858 h 6857999"/>
              <a:gd name="connsiteX524" fmla="*/ 4140004 w 4724400"/>
              <a:gd name="connsiteY524" fmla="*/ 638368 h 6857999"/>
              <a:gd name="connsiteX525" fmla="*/ 4451852 w 4724400"/>
              <a:gd name="connsiteY525" fmla="*/ 423380 h 6857999"/>
              <a:gd name="connsiteX526" fmla="*/ 4448894 w 4724400"/>
              <a:gd name="connsiteY526" fmla="*/ 422768 h 6857999"/>
              <a:gd name="connsiteX527" fmla="*/ 680568 w 4724400"/>
              <a:gd name="connsiteY527" fmla="*/ 416949 h 6857999"/>
              <a:gd name="connsiteX528" fmla="*/ 394452 w 4724400"/>
              <a:gd name="connsiteY528" fmla="*/ 694330 h 6857999"/>
              <a:gd name="connsiteX529" fmla="*/ 340402 w 4724400"/>
              <a:gd name="connsiteY529" fmla="*/ 759654 h 6857999"/>
              <a:gd name="connsiteX530" fmla="*/ 827699 w 4724400"/>
              <a:gd name="connsiteY530" fmla="*/ 416143 h 6857999"/>
              <a:gd name="connsiteX531" fmla="*/ 841524 w 4724400"/>
              <a:gd name="connsiteY531" fmla="*/ 534021 h 6857999"/>
              <a:gd name="connsiteX532" fmla="*/ 825554 w 4724400"/>
              <a:gd name="connsiteY532" fmla="*/ 672115 h 6857999"/>
              <a:gd name="connsiteX533" fmla="*/ 811499 w 4724400"/>
              <a:gd name="connsiteY533" fmla="*/ 769176 h 6857999"/>
              <a:gd name="connsiteX534" fmla="*/ 841586 w 4724400"/>
              <a:gd name="connsiteY534" fmla="*/ 1060039 h 6857999"/>
              <a:gd name="connsiteX535" fmla="*/ 942912 w 4724400"/>
              <a:gd name="connsiteY535" fmla="*/ 1511108 h 6857999"/>
              <a:gd name="connsiteX536" fmla="*/ 884057 w 4724400"/>
              <a:gd name="connsiteY536" fmla="*/ 521768 h 6857999"/>
              <a:gd name="connsiteX537" fmla="*/ 827699 w 4724400"/>
              <a:gd name="connsiteY537" fmla="*/ 416143 h 6857999"/>
              <a:gd name="connsiteX538" fmla="*/ 798883 w 4724400"/>
              <a:gd name="connsiteY538" fmla="*/ 414244 h 6857999"/>
              <a:gd name="connsiteX539" fmla="*/ 875825 w 4724400"/>
              <a:gd name="connsiteY539" fmla="*/ 1357811 h 6857999"/>
              <a:gd name="connsiteX540" fmla="*/ 814514 w 4724400"/>
              <a:gd name="connsiteY540" fmla="*/ 1064671 h 6857999"/>
              <a:gd name="connsiteX541" fmla="*/ 783698 w 4724400"/>
              <a:gd name="connsiteY541" fmla="*/ 766414 h 6857999"/>
              <a:gd name="connsiteX542" fmla="*/ 798129 w 4724400"/>
              <a:gd name="connsiteY542" fmla="*/ 666939 h 6857999"/>
              <a:gd name="connsiteX543" fmla="*/ 813894 w 4724400"/>
              <a:gd name="connsiteY543" fmla="*/ 533909 h 6857999"/>
              <a:gd name="connsiteX544" fmla="*/ 798883 w 4724400"/>
              <a:gd name="connsiteY544" fmla="*/ 414244 h 6857999"/>
              <a:gd name="connsiteX545" fmla="*/ 673202 w 4724400"/>
              <a:gd name="connsiteY545" fmla="*/ 388720 h 6857999"/>
              <a:gd name="connsiteX546" fmla="*/ 392779 w 4724400"/>
              <a:gd name="connsiteY546" fmla="*/ 596411 h 6857999"/>
              <a:gd name="connsiteX547" fmla="*/ 270088 w 4724400"/>
              <a:gd name="connsiteY547" fmla="*/ 790400 h 6857999"/>
              <a:gd name="connsiteX548" fmla="*/ 259285 w 4724400"/>
              <a:gd name="connsiteY548" fmla="*/ 812869 h 6857999"/>
              <a:gd name="connsiteX549" fmla="*/ 372890 w 4724400"/>
              <a:gd name="connsiteY549" fmla="*/ 676832 h 6857999"/>
              <a:gd name="connsiteX550" fmla="*/ 673202 w 4724400"/>
              <a:gd name="connsiteY550" fmla="*/ 388720 h 6857999"/>
              <a:gd name="connsiteX551" fmla="*/ 1628210 w 4724400"/>
              <a:gd name="connsiteY551" fmla="*/ 0 h 6857999"/>
              <a:gd name="connsiteX552" fmla="*/ 1748399 w 4724400"/>
              <a:gd name="connsiteY552" fmla="*/ 0 h 6857999"/>
              <a:gd name="connsiteX553" fmla="*/ 1783391 w 4724400"/>
              <a:gd name="connsiteY553" fmla="*/ 17650 h 6857999"/>
              <a:gd name="connsiteX554" fmla="*/ 2084193 w 4724400"/>
              <a:gd name="connsiteY554" fmla="*/ 69947 h 6857999"/>
              <a:gd name="connsiteX555" fmla="*/ 2744101 w 4724400"/>
              <a:gd name="connsiteY555" fmla="*/ 15192 h 6857999"/>
              <a:gd name="connsiteX556" fmla="*/ 2197414 w 4724400"/>
              <a:gd name="connsiteY556" fmla="*/ 41266 h 6857999"/>
              <a:gd name="connsiteX557" fmla="*/ 1914967 w 4724400"/>
              <a:gd name="connsiteY557" fmla="*/ 18583 h 6857999"/>
              <a:gd name="connsiteX558" fmla="*/ 1815559 w 4724400"/>
              <a:gd name="connsiteY558" fmla="*/ 0 h 6857999"/>
              <a:gd name="connsiteX559" fmla="*/ 2001666 w 4724400"/>
              <a:gd name="connsiteY559" fmla="*/ 0 h 6857999"/>
              <a:gd name="connsiteX560" fmla="*/ 2036517 w 4724400"/>
              <a:gd name="connsiteY560" fmla="*/ 4274 h 6857999"/>
              <a:gd name="connsiteX561" fmla="*/ 2199623 w 4724400"/>
              <a:gd name="connsiteY561" fmla="*/ 13232 h 6857999"/>
              <a:gd name="connsiteX562" fmla="*/ 2420103 w 4724400"/>
              <a:gd name="connsiteY562" fmla="*/ 12601 h 6857999"/>
              <a:gd name="connsiteX563" fmla="*/ 2621330 w 4724400"/>
              <a:gd name="connsiteY563" fmla="*/ 0 h 6857999"/>
              <a:gd name="connsiteX564" fmla="*/ 3076571 w 4724400"/>
              <a:gd name="connsiteY564" fmla="*/ 0 h 6857999"/>
              <a:gd name="connsiteX565" fmla="*/ 2924796 w 4724400"/>
              <a:gd name="connsiteY565" fmla="*/ 36772 h 6857999"/>
              <a:gd name="connsiteX566" fmla="*/ 1946203 w 4724400"/>
              <a:gd name="connsiteY566" fmla="*/ 131277 h 6857999"/>
              <a:gd name="connsiteX567" fmla="*/ 1707026 w 4724400"/>
              <a:gd name="connsiteY567" fmla="*/ 44983 h 6857999"/>
              <a:gd name="connsiteX568" fmla="*/ 1007398 w 4724400"/>
              <a:gd name="connsiteY568" fmla="*/ 0 h 6857999"/>
              <a:gd name="connsiteX569" fmla="*/ 1105902 w 4724400"/>
              <a:gd name="connsiteY569" fmla="*/ 0 h 6857999"/>
              <a:gd name="connsiteX570" fmla="*/ 1191939 w 4724400"/>
              <a:gd name="connsiteY570" fmla="*/ 117664 h 6857999"/>
              <a:gd name="connsiteX571" fmla="*/ 1780907 w 4724400"/>
              <a:gd name="connsiteY571" fmla="*/ 743734 h 6857999"/>
              <a:gd name="connsiteX572" fmla="*/ 1841857 w 4724400"/>
              <a:gd name="connsiteY572" fmla="*/ 795932 h 6857999"/>
              <a:gd name="connsiteX573" fmla="*/ 2317896 w 4724400"/>
              <a:gd name="connsiteY573" fmla="*/ 530713 h 6857999"/>
              <a:gd name="connsiteX574" fmla="*/ 3015228 w 4724400"/>
              <a:gd name="connsiteY574" fmla="*/ 399738 h 6857999"/>
              <a:gd name="connsiteX575" fmla="*/ 3000782 w 4724400"/>
              <a:gd name="connsiteY575" fmla="*/ 461219 h 6857999"/>
              <a:gd name="connsiteX576" fmla="*/ 1963190 w 4724400"/>
              <a:gd name="connsiteY576" fmla="*/ 895589 h 6857999"/>
              <a:gd name="connsiteX577" fmla="*/ 2552180 w 4724400"/>
              <a:gd name="connsiteY577" fmla="*/ 1298815 h 6857999"/>
              <a:gd name="connsiteX578" fmla="*/ 2904618 w 4724400"/>
              <a:gd name="connsiteY578" fmla="*/ 1146081 h 6857999"/>
              <a:gd name="connsiteX579" fmla="*/ 3428829 w 4724400"/>
              <a:gd name="connsiteY579" fmla="*/ 310883 h 6857999"/>
              <a:gd name="connsiteX580" fmla="*/ 3452135 w 4724400"/>
              <a:gd name="connsiteY580" fmla="*/ 318176 h 6857999"/>
              <a:gd name="connsiteX581" fmla="*/ 3169464 w 4724400"/>
              <a:gd name="connsiteY581" fmla="*/ 935661 h 6857999"/>
              <a:gd name="connsiteX582" fmla="*/ 3049395 w 4724400"/>
              <a:gd name="connsiteY582" fmla="*/ 1070245 h 6857999"/>
              <a:gd name="connsiteX583" fmla="*/ 3401235 w 4724400"/>
              <a:gd name="connsiteY583" fmla="*/ 815534 h 6857999"/>
              <a:gd name="connsiteX584" fmla="*/ 4236947 w 4724400"/>
              <a:gd name="connsiteY584" fmla="*/ 465665 h 6857999"/>
              <a:gd name="connsiteX585" fmla="*/ 4565962 w 4724400"/>
              <a:gd name="connsiteY585" fmla="*/ 350012 h 6857999"/>
              <a:gd name="connsiteX586" fmla="*/ 4557937 w 4724400"/>
              <a:gd name="connsiteY586" fmla="*/ 382666 h 6857999"/>
              <a:gd name="connsiteX587" fmla="*/ 3621049 w 4724400"/>
              <a:gd name="connsiteY587" fmla="*/ 1056676 h 6857999"/>
              <a:gd name="connsiteX588" fmla="*/ 3094000 w 4724400"/>
              <a:gd name="connsiteY588" fmla="*/ 1229477 h 6857999"/>
              <a:gd name="connsiteX589" fmla="*/ 2813197 w 4724400"/>
              <a:gd name="connsiteY589" fmla="*/ 1263181 h 6857999"/>
              <a:gd name="connsiteX590" fmla="*/ 2615776 w 4724400"/>
              <a:gd name="connsiteY590" fmla="*/ 1334114 h 6857999"/>
              <a:gd name="connsiteX591" fmla="*/ 3364982 w 4724400"/>
              <a:gd name="connsiteY591" fmla="*/ 1687356 h 6857999"/>
              <a:gd name="connsiteX592" fmla="*/ 3371663 w 4724400"/>
              <a:gd name="connsiteY592" fmla="*/ 1683743 h 6857999"/>
              <a:gd name="connsiteX593" fmla="*/ 3883310 w 4724400"/>
              <a:gd name="connsiteY593" fmla="*/ 1443899 h 6857999"/>
              <a:gd name="connsiteX594" fmla="*/ 3892746 w 4724400"/>
              <a:gd name="connsiteY594" fmla="*/ 1429225 h 6857999"/>
              <a:gd name="connsiteX595" fmla="*/ 4699980 w 4724400"/>
              <a:gd name="connsiteY595" fmla="*/ 789523 h 6857999"/>
              <a:gd name="connsiteX596" fmla="*/ 4724400 w 4724400"/>
              <a:gd name="connsiteY596" fmla="*/ 769876 h 6857999"/>
              <a:gd name="connsiteX597" fmla="*/ 4724400 w 4724400"/>
              <a:gd name="connsiteY597" fmla="*/ 802845 h 6857999"/>
              <a:gd name="connsiteX598" fmla="*/ 4705958 w 4724400"/>
              <a:gd name="connsiteY598" fmla="*/ 821317 h 6857999"/>
              <a:gd name="connsiteX599" fmla="*/ 4649798 w 4724400"/>
              <a:gd name="connsiteY599" fmla="*/ 877374 h 6857999"/>
              <a:gd name="connsiteX600" fmla="*/ 4005326 w 4724400"/>
              <a:gd name="connsiteY600" fmla="*/ 1344259 h 6857999"/>
              <a:gd name="connsiteX601" fmla="*/ 4199378 w 4724400"/>
              <a:gd name="connsiteY601" fmla="*/ 1215889 h 6857999"/>
              <a:gd name="connsiteX602" fmla="*/ 4239600 w 4724400"/>
              <a:gd name="connsiteY602" fmla="*/ 1192361 h 6857999"/>
              <a:gd name="connsiteX603" fmla="*/ 4677037 w 4724400"/>
              <a:gd name="connsiteY603" fmla="*/ 858646 h 6857999"/>
              <a:gd name="connsiteX604" fmla="*/ 4724400 w 4724400"/>
              <a:gd name="connsiteY604" fmla="*/ 810414 h 6857999"/>
              <a:gd name="connsiteX605" fmla="*/ 4724400 w 4724400"/>
              <a:gd name="connsiteY605" fmla="*/ 916439 h 6857999"/>
              <a:gd name="connsiteX606" fmla="*/ 4683030 w 4724400"/>
              <a:gd name="connsiteY606" fmla="*/ 982925 h 6857999"/>
              <a:gd name="connsiteX607" fmla="*/ 3921884 w 4724400"/>
              <a:gd name="connsiteY607" fmla="*/ 1469889 h 6857999"/>
              <a:gd name="connsiteX608" fmla="*/ 3456136 w 4724400"/>
              <a:gd name="connsiteY608" fmla="*/ 1721439 h 6857999"/>
              <a:gd name="connsiteX609" fmla="*/ 3624313 w 4724400"/>
              <a:gd name="connsiteY609" fmla="*/ 1780406 h 6857999"/>
              <a:gd name="connsiteX610" fmla="*/ 4303638 w 4724400"/>
              <a:gd name="connsiteY610" fmla="*/ 1944400 h 6857999"/>
              <a:gd name="connsiteX611" fmla="*/ 4315566 w 4724400"/>
              <a:gd name="connsiteY611" fmla="*/ 1931422 h 6857999"/>
              <a:gd name="connsiteX612" fmla="*/ 4664388 w 4724400"/>
              <a:gd name="connsiteY612" fmla="*/ 1574357 h 6857999"/>
              <a:gd name="connsiteX613" fmla="*/ 4724400 w 4724400"/>
              <a:gd name="connsiteY613" fmla="*/ 1537429 h 6857999"/>
              <a:gd name="connsiteX614" fmla="*/ 4724400 w 4724400"/>
              <a:gd name="connsiteY614" fmla="*/ 1589108 h 6857999"/>
              <a:gd name="connsiteX615" fmla="*/ 4644505 w 4724400"/>
              <a:gd name="connsiteY615" fmla="*/ 1640352 h 6857999"/>
              <a:gd name="connsiteX616" fmla="*/ 4381603 w 4724400"/>
              <a:gd name="connsiteY616" fmla="*/ 1900149 h 6857999"/>
              <a:gd name="connsiteX617" fmla="*/ 4478726 w 4724400"/>
              <a:gd name="connsiteY617" fmla="*/ 1822808 h 6857999"/>
              <a:gd name="connsiteX618" fmla="*/ 4588263 w 4724400"/>
              <a:gd name="connsiteY618" fmla="*/ 1735914 h 6857999"/>
              <a:gd name="connsiteX619" fmla="*/ 4683216 w 4724400"/>
              <a:gd name="connsiteY619" fmla="*/ 1678902 h 6857999"/>
              <a:gd name="connsiteX620" fmla="*/ 4724400 w 4724400"/>
              <a:gd name="connsiteY620" fmla="*/ 1655121 h 6857999"/>
              <a:gd name="connsiteX621" fmla="*/ 4724400 w 4724400"/>
              <a:gd name="connsiteY621" fmla="*/ 1686869 h 6857999"/>
              <a:gd name="connsiteX622" fmla="*/ 4696172 w 4724400"/>
              <a:gd name="connsiteY622" fmla="*/ 1703058 h 6857999"/>
              <a:gd name="connsiteX623" fmla="*/ 4602997 w 4724400"/>
              <a:gd name="connsiteY623" fmla="*/ 1758893 h 6857999"/>
              <a:gd name="connsiteX624" fmla="*/ 4496021 w 4724400"/>
              <a:gd name="connsiteY624" fmla="*/ 1844299 h 6857999"/>
              <a:gd name="connsiteX625" fmla="*/ 4419004 w 4724400"/>
              <a:gd name="connsiteY625" fmla="*/ 1907617 h 6857999"/>
              <a:gd name="connsiteX626" fmla="*/ 4685975 w 4724400"/>
              <a:gd name="connsiteY626" fmla="*/ 1786372 h 6857999"/>
              <a:gd name="connsiteX627" fmla="*/ 4724400 w 4724400"/>
              <a:gd name="connsiteY627" fmla="*/ 1759693 h 6857999"/>
              <a:gd name="connsiteX628" fmla="*/ 4724400 w 4724400"/>
              <a:gd name="connsiteY628" fmla="*/ 1809459 h 6857999"/>
              <a:gd name="connsiteX629" fmla="*/ 4653762 w 4724400"/>
              <a:gd name="connsiteY629" fmla="*/ 1857561 h 6857999"/>
              <a:gd name="connsiteX630" fmla="*/ 4428349 w 4724400"/>
              <a:gd name="connsiteY630" fmla="*/ 1963079 h 6857999"/>
              <a:gd name="connsiteX631" fmla="*/ 4724400 w 4724400"/>
              <a:gd name="connsiteY631" fmla="*/ 1990579 h 6857999"/>
              <a:gd name="connsiteX632" fmla="*/ 4724400 w 4724400"/>
              <a:gd name="connsiteY632" fmla="*/ 2065582 h 6857999"/>
              <a:gd name="connsiteX633" fmla="*/ 4686318 w 4724400"/>
              <a:gd name="connsiteY633" fmla="*/ 2063926 h 6857999"/>
              <a:gd name="connsiteX634" fmla="*/ 4724400 w 4724400"/>
              <a:gd name="connsiteY634" fmla="*/ 2085104 h 6857999"/>
              <a:gd name="connsiteX635" fmla="*/ 4724400 w 4724400"/>
              <a:gd name="connsiteY635" fmla="*/ 2178471 h 6857999"/>
              <a:gd name="connsiteX636" fmla="*/ 4617755 w 4724400"/>
              <a:gd name="connsiteY636" fmla="*/ 2122457 h 6857999"/>
              <a:gd name="connsiteX637" fmla="*/ 4724400 w 4724400"/>
              <a:gd name="connsiteY637" fmla="*/ 2196158 h 6857999"/>
              <a:gd name="connsiteX638" fmla="*/ 4724400 w 4724400"/>
              <a:gd name="connsiteY638" fmla="*/ 2230374 h 6857999"/>
              <a:gd name="connsiteX639" fmla="*/ 4573637 w 4724400"/>
              <a:gd name="connsiteY639" fmla="*/ 2126309 h 6857999"/>
              <a:gd name="connsiteX640" fmla="*/ 4706850 w 4724400"/>
              <a:gd name="connsiteY640" fmla="*/ 2262541 h 6857999"/>
              <a:gd name="connsiteX641" fmla="*/ 4724400 w 4724400"/>
              <a:gd name="connsiteY641" fmla="*/ 2275857 h 6857999"/>
              <a:gd name="connsiteX642" fmla="*/ 4724400 w 4724400"/>
              <a:gd name="connsiteY642" fmla="*/ 2377131 h 6857999"/>
              <a:gd name="connsiteX643" fmla="*/ 4688201 w 4724400"/>
              <a:gd name="connsiteY643" fmla="*/ 2349925 h 6857999"/>
              <a:gd name="connsiteX644" fmla="*/ 4462564 w 4724400"/>
              <a:gd name="connsiteY644" fmla="*/ 2041945 h 6857999"/>
              <a:gd name="connsiteX645" fmla="*/ 4094167 w 4724400"/>
              <a:gd name="connsiteY645" fmla="*/ 1984479 h 6857999"/>
              <a:gd name="connsiteX646" fmla="*/ 4520397 w 4724400"/>
              <a:gd name="connsiteY646" fmla="*/ 3153822 h 6857999"/>
              <a:gd name="connsiteX647" fmla="*/ 4458958 w 4724400"/>
              <a:gd name="connsiteY647" fmla="*/ 3203134 h 6857999"/>
              <a:gd name="connsiteX648" fmla="*/ 3972830 w 4724400"/>
              <a:gd name="connsiteY648" fmla="*/ 1973028 h 6857999"/>
              <a:gd name="connsiteX649" fmla="*/ 3979154 w 4724400"/>
              <a:gd name="connsiteY649" fmla="*/ 1959605 h 6857999"/>
              <a:gd name="connsiteX650" fmla="*/ 3583051 w 4724400"/>
              <a:gd name="connsiteY650" fmla="*/ 1850495 h 6857999"/>
              <a:gd name="connsiteX651" fmla="*/ 2922360 w 4724400"/>
              <a:gd name="connsiteY651" fmla="*/ 1586232 h 6857999"/>
              <a:gd name="connsiteX652" fmla="*/ 3033099 w 4724400"/>
              <a:gd name="connsiteY652" fmla="*/ 1913175 h 6857999"/>
              <a:gd name="connsiteX653" fmla="*/ 3040214 w 4724400"/>
              <a:gd name="connsiteY653" fmla="*/ 1920694 h 6857999"/>
              <a:gd name="connsiteX654" fmla="*/ 3051308 w 4724400"/>
              <a:gd name="connsiteY654" fmla="*/ 1911226 h 6857999"/>
              <a:gd name="connsiteX655" fmla="*/ 3791335 w 4724400"/>
              <a:gd name="connsiteY655" fmla="*/ 2442781 h 6857999"/>
              <a:gd name="connsiteX656" fmla="*/ 3744063 w 4724400"/>
              <a:gd name="connsiteY656" fmla="*/ 2510325 h 6857999"/>
              <a:gd name="connsiteX657" fmla="*/ 3103695 w 4724400"/>
              <a:gd name="connsiteY657" fmla="*/ 2105302 h 6857999"/>
              <a:gd name="connsiteX658" fmla="*/ 2968137 w 4724400"/>
              <a:gd name="connsiteY658" fmla="*/ 2805672 h 6857999"/>
              <a:gd name="connsiteX659" fmla="*/ 2739231 w 4724400"/>
              <a:gd name="connsiteY659" fmla="*/ 3151701 h 6857999"/>
              <a:gd name="connsiteX660" fmla="*/ 2728882 w 4724400"/>
              <a:gd name="connsiteY660" fmla="*/ 3135084 h 6857999"/>
              <a:gd name="connsiteX661" fmla="*/ 2914282 w 4724400"/>
              <a:gd name="connsiteY661" fmla="*/ 2155807 h 6857999"/>
              <a:gd name="connsiteX662" fmla="*/ 2971660 w 4724400"/>
              <a:gd name="connsiteY662" fmla="*/ 1962486 h 6857999"/>
              <a:gd name="connsiteX663" fmla="*/ 2971809 w 4724400"/>
              <a:gd name="connsiteY663" fmla="*/ 1960615 h 6857999"/>
              <a:gd name="connsiteX664" fmla="*/ 2972315 w 4724400"/>
              <a:gd name="connsiteY664" fmla="*/ 1951821 h 6857999"/>
              <a:gd name="connsiteX665" fmla="*/ 2846641 w 4724400"/>
              <a:gd name="connsiteY665" fmla="*/ 1556749 h 6857999"/>
              <a:gd name="connsiteX666" fmla="*/ 2847461 w 4724400"/>
              <a:gd name="connsiteY666" fmla="*/ 1548729 h 6857999"/>
              <a:gd name="connsiteX667" fmla="*/ 2058558 w 4724400"/>
              <a:gd name="connsiteY667" fmla="*/ 1071804 h 6857999"/>
              <a:gd name="connsiteX668" fmla="*/ 2291089 w 4724400"/>
              <a:gd name="connsiteY668" fmla="*/ 1585512 h 6857999"/>
              <a:gd name="connsiteX669" fmla="*/ 2473792 w 4724400"/>
              <a:gd name="connsiteY669" fmla="*/ 2432858 h 6857999"/>
              <a:gd name="connsiteX670" fmla="*/ 2420124 w 4724400"/>
              <a:gd name="connsiteY670" fmla="*/ 2495762 h 6857999"/>
              <a:gd name="connsiteX671" fmla="*/ 2119846 w 4724400"/>
              <a:gd name="connsiteY671" fmla="*/ 1872898 h 6857999"/>
              <a:gd name="connsiteX672" fmla="*/ 1995210 w 4724400"/>
              <a:gd name="connsiteY672" fmla="*/ 1288346 h 6857999"/>
              <a:gd name="connsiteX673" fmla="*/ 1850975 w 4724400"/>
              <a:gd name="connsiteY673" fmla="*/ 1540820 h 6857999"/>
              <a:gd name="connsiteX674" fmla="*/ 1723490 w 4724400"/>
              <a:gd name="connsiteY674" fmla="*/ 1688355 h 6857999"/>
              <a:gd name="connsiteX675" fmla="*/ 1710157 w 4724400"/>
              <a:gd name="connsiteY675" fmla="*/ 1683354 h 6857999"/>
              <a:gd name="connsiteX676" fmla="*/ 1807265 w 4724400"/>
              <a:gd name="connsiteY676" fmla="*/ 1336896 h 6857999"/>
              <a:gd name="connsiteX677" fmla="*/ 2011049 w 4724400"/>
              <a:gd name="connsiteY677" fmla="*/ 1173376 h 6857999"/>
              <a:gd name="connsiteX678" fmla="*/ 2014681 w 4724400"/>
              <a:gd name="connsiteY678" fmla="*/ 1167830 h 6857999"/>
              <a:gd name="connsiteX679" fmla="*/ 1971037 w 4724400"/>
              <a:gd name="connsiteY679" fmla="*/ 1015438 h 6857999"/>
              <a:gd name="connsiteX680" fmla="*/ 1971858 w 4724400"/>
              <a:gd name="connsiteY680" fmla="*/ 1007420 h 6857999"/>
              <a:gd name="connsiteX681" fmla="*/ 1729505 w 4724400"/>
              <a:gd name="connsiteY681" fmla="*/ 808882 h 6857999"/>
              <a:gd name="connsiteX682" fmla="*/ 1506007 w 4724400"/>
              <a:gd name="connsiteY682" fmla="*/ 597733 h 6857999"/>
              <a:gd name="connsiteX683" fmla="*/ 1499912 w 4724400"/>
              <a:gd name="connsiteY683" fmla="*/ 1795211 h 6857999"/>
              <a:gd name="connsiteX684" fmla="*/ 1444926 w 4724400"/>
              <a:gd name="connsiteY684" fmla="*/ 1841464 h 6857999"/>
              <a:gd name="connsiteX685" fmla="*/ 1425791 w 4724400"/>
              <a:gd name="connsiteY685" fmla="*/ 572788 h 6857999"/>
              <a:gd name="connsiteX686" fmla="*/ 1435390 w 4724400"/>
              <a:gd name="connsiteY686" fmla="*/ 560750 h 6857999"/>
              <a:gd name="connsiteX687" fmla="*/ 1451502 w 4724400"/>
              <a:gd name="connsiteY687" fmla="*/ 542471 h 6857999"/>
              <a:gd name="connsiteX688" fmla="*/ 1194128 w 4724400"/>
              <a:gd name="connsiteY688" fmla="*/ 250903 h 6857999"/>
              <a:gd name="connsiteX689" fmla="*/ 890158 w 4724400"/>
              <a:gd name="connsiteY689" fmla="*/ 0 h 6857999"/>
              <a:gd name="connsiteX690" fmla="*/ 937892 w 4724400"/>
              <a:gd name="connsiteY690" fmla="*/ 0 h 6857999"/>
              <a:gd name="connsiteX691" fmla="*/ 924483 w 4724400"/>
              <a:gd name="connsiteY691" fmla="*/ 30495 h 6857999"/>
              <a:gd name="connsiteX692" fmla="*/ 872288 w 4724400"/>
              <a:gd name="connsiteY692" fmla="*/ 306259 h 6857999"/>
              <a:gd name="connsiteX693" fmla="*/ 1006247 w 4724400"/>
              <a:gd name="connsiteY693" fmla="*/ 727373 h 6857999"/>
              <a:gd name="connsiteX694" fmla="*/ 986481 w 4724400"/>
              <a:gd name="connsiteY694" fmla="*/ 1611960 h 6857999"/>
              <a:gd name="connsiteX695" fmla="*/ 928400 w 4724400"/>
              <a:gd name="connsiteY695" fmla="*/ 1663986 h 6857999"/>
              <a:gd name="connsiteX696" fmla="*/ 771281 w 4724400"/>
              <a:gd name="connsiteY696" fmla="*/ 368438 h 6857999"/>
              <a:gd name="connsiteX697" fmla="*/ 200540 w 4724400"/>
              <a:gd name="connsiteY697" fmla="*/ 942511 h 6857999"/>
              <a:gd name="connsiteX698" fmla="*/ 170253 w 4724400"/>
              <a:gd name="connsiteY698" fmla="*/ 942567 h 6857999"/>
              <a:gd name="connsiteX699" fmla="*/ 442049 w 4724400"/>
              <a:gd name="connsiteY699" fmla="*/ 489150 h 6857999"/>
              <a:gd name="connsiteX700" fmla="*/ 788582 w 4724400"/>
              <a:gd name="connsiteY700" fmla="*/ 301724 h 6857999"/>
              <a:gd name="connsiteX701" fmla="*/ 788312 w 4724400"/>
              <a:gd name="connsiteY701" fmla="*/ 276498 h 6857999"/>
              <a:gd name="connsiteX702" fmla="*/ 847625 w 4724400"/>
              <a:gd name="connsiteY702" fmla="*/ 89075 h 6857999"/>
              <a:gd name="connsiteX703" fmla="*/ 29788 w 4724400"/>
              <a:gd name="connsiteY703" fmla="*/ 0 h 6857999"/>
              <a:gd name="connsiteX704" fmla="*/ 93321 w 4724400"/>
              <a:gd name="connsiteY704" fmla="*/ 0 h 6857999"/>
              <a:gd name="connsiteX705" fmla="*/ 79142 w 4724400"/>
              <a:gd name="connsiteY705" fmla="*/ 68966 h 6857999"/>
              <a:gd name="connsiteX706" fmla="*/ 21253 w 4724400"/>
              <a:gd name="connsiteY706" fmla="*/ 535687 h 6857999"/>
              <a:gd name="connsiteX707" fmla="*/ 61909 w 4724400"/>
              <a:gd name="connsiteY707" fmla="*/ 380358 h 6857999"/>
              <a:gd name="connsiteX708" fmla="*/ 118339 w 4724400"/>
              <a:gd name="connsiteY708" fmla="*/ 184712 h 6857999"/>
              <a:gd name="connsiteX709" fmla="*/ 154192 w 4724400"/>
              <a:gd name="connsiteY709" fmla="*/ 87864 h 6857999"/>
              <a:gd name="connsiteX710" fmla="*/ 186604 w 4724400"/>
              <a:gd name="connsiteY710" fmla="*/ 0 h 6857999"/>
              <a:gd name="connsiteX711" fmla="*/ 216386 w 4724400"/>
              <a:gd name="connsiteY711" fmla="*/ 0 h 6857999"/>
              <a:gd name="connsiteX712" fmla="*/ 180314 w 4724400"/>
              <a:gd name="connsiteY712" fmla="*/ 97640 h 6857999"/>
              <a:gd name="connsiteX713" fmla="*/ 144924 w 4724400"/>
              <a:gd name="connsiteY713" fmla="*/ 193392 h 6857999"/>
              <a:gd name="connsiteX714" fmla="*/ 89413 w 4724400"/>
              <a:gd name="connsiteY714" fmla="*/ 386853 h 6857999"/>
              <a:gd name="connsiteX715" fmla="*/ 49686 w 4724400"/>
              <a:gd name="connsiteY715" fmla="*/ 539999 h 6857999"/>
              <a:gd name="connsiteX716" fmla="*/ 236604 w 4724400"/>
              <a:gd name="connsiteY716" fmla="*/ 152292 h 6857999"/>
              <a:gd name="connsiteX717" fmla="*/ 289375 w 4724400"/>
              <a:gd name="connsiteY717" fmla="*/ 0 h 6857999"/>
              <a:gd name="connsiteX718" fmla="*/ 369729 w 4724400"/>
              <a:gd name="connsiteY718" fmla="*/ 0 h 6857999"/>
              <a:gd name="connsiteX719" fmla="*/ 354160 w 4724400"/>
              <a:gd name="connsiteY719" fmla="*/ 65656 h 6857999"/>
              <a:gd name="connsiteX720" fmla="*/ 21325 w 4724400"/>
              <a:gd name="connsiteY720" fmla="*/ 763628 h 6857999"/>
              <a:gd name="connsiteX721" fmla="*/ 6426 w 4724400"/>
              <a:gd name="connsiteY721" fmla="*/ 785104 h 6857999"/>
              <a:gd name="connsiteX722" fmla="*/ 0 w 4724400"/>
              <a:gd name="connsiteY722" fmla="*/ 789215 h 6857999"/>
              <a:gd name="connsiteX723" fmla="*/ 0 w 4724400"/>
              <a:gd name="connsiteY723" fmla="*/ 163142 h 6857999"/>
              <a:gd name="connsiteX724" fmla="*/ 20220 w 4724400"/>
              <a:gd name="connsiteY724" fmla="*/ 3741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</a:cxnLst>
            <a:rect l="l" t="t" r="r" b="b"/>
            <a:pathLst>
              <a:path w="4724400" h="6857999">
                <a:moveTo>
                  <a:pt x="0" y="6805948"/>
                </a:moveTo>
                <a:lnTo>
                  <a:pt x="15600" y="6813099"/>
                </a:lnTo>
                <a:cubicBezTo>
                  <a:pt x="48179" y="6826367"/>
                  <a:pt x="82589" y="6838841"/>
                  <a:pt x="117632" y="6850060"/>
                </a:cubicBezTo>
                <a:lnTo>
                  <a:pt x="146175" y="6857998"/>
                </a:lnTo>
                <a:lnTo>
                  <a:pt x="54597" y="6857998"/>
                </a:lnTo>
                <a:lnTo>
                  <a:pt x="0" y="6831490"/>
                </a:lnTo>
                <a:close/>
                <a:moveTo>
                  <a:pt x="0" y="6736157"/>
                </a:moveTo>
                <a:lnTo>
                  <a:pt x="114811" y="6784122"/>
                </a:lnTo>
                <a:lnTo>
                  <a:pt x="138159" y="6793465"/>
                </a:lnTo>
                <a:cubicBezTo>
                  <a:pt x="184756" y="6812785"/>
                  <a:pt x="226800" y="6829482"/>
                  <a:pt x="270310" y="6840638"/>
                </a:cubicBezTo>
                <a:lnTo>
                  <a:pt x="358932" y="6857999"/>
                </a:lnTo>
                <a:lnTo>
                  <a:pt x="228496" y="6857999"/>
                </a:lnTo>
                <a:lnTo>
                  <a:pt x="126481" y="6821149"/>
                </a:lnTo>
                <a:lnTo>
                  <a:pt x="103134" y="6811799"/>
                </a:lnTo>
                <a:lnTo>
                  <a:pt x="0" y="6767913"/>
                </a:lnTo>
                <a:close/>
                <a:moveTo>
                  <a:pt x="2460543" y="6515312"/>
                </a:moveTo>
                <a:lnTo>
                  <a:pt x="2286201" y="6525103"/>
                </a:lnTo>
                <a:cubicBezTo>
                  <a:pt x="2228694" y="6528458"/>
                  <a:pt x="2169369" y="6531530"/>
                  <a:pt x="2110427" y="6532104"/>
                </a:cubicBezTo>
                <a:cubicBezTo>
                  <a:pt x="2058946" y="6532538"/>
                  <a:pt x="2007242" y="6530381"/>
                  <a:pt x="1956742" y="6528403"/>
                </a:cubicBezTo>
                <a:cubicBezTo>
                  <a:pt x="1815643" y="6523421"/>
                  <a:pt x="1669606" y="6518329"/>
                  <a:pt x="1534307" y="6560369"/>
                </a:cubicBezTo>
                <a:cubicBezTo>
                  <a:pt x="1506964" y="6568983"/>
                  <a:pt x="1480544" y="6579668"/>
                  <a:pt x="1454538" y="6591702"/>
                </a:cubicBezTo>
                <a:cubicBezTo>
                  <a:pt x="1508795" y="6597451"/>
                  <a:pt x="1564033" y="6600803"/>
                  <a:pt x="1619950" y="6599765"/>
                </a:cubicBezTo>
                <a:cubicBezTo>
                  <a:pt x="1760796" y="6598297"/>
                  <a:pt x="1904212" y="6576077"/>
                  <a:pt x="2044875" y="6563693"/>
                </a:cubicBezTo>
                <a:cubicBezTo>
                  <a:pt x="2158459" y="6554204"/>
                  <a:pt x="2431086" y="6537707"/>
                  <a:pt x="2460543" y="6515312"/>
                </a:cubicBezTo>
                <a:close/>
                <a:moveTo>
                  <a:pt x="1883620" y="6459370"/>
                </a:moveTo>
                <a:cubicBezTo>
                  <a:pt x="1757800" y="6463303"/>
                  <a:pt x="1630678" y="6481291"/>
                  <a:pt x="1532156" y="6529929"/>
                </a:cubicBezTo>
                <a:cubicBezTo>
                  <a:pt x="1670483" y="6488352"/>
                  <a:pt x="1816519" y="6493450"/>
                  <a:pt x="1958230" y="6498517"/>
                </a:cubicBezTo>
                <a:cubicBezTo>
                  <a:pt x="2008720" y="6500495"/>
                  <a:pt x="2060523" y="6502029"/>
                  <a:pt x="2110707" y="6502035"/>
                </a:cubicBezTo>
                <a:cubicBezTo>
                  <a:pt x="2168940" y="6501999"/>
                  <a:pt x="2227759" y="6498204"/>
                  <a:pt x="2285171" y="6495471"/>
                </a:cubicBezTo>
                <a:lnTo>
                  <a:pt x="2385179" y="6489665"/>
                </a:lnTo>
                <a:cubicBezTo>
                  <a:pt x="2348158" y="6484629"/>
                  <a:pt x="2296424" y="6478620"/>
                  <a:pt x="2227262" y="6473140"/>
                </a:cubicBezTo>
                <a:cubicBezTo>
                  <a:pt x="2133953" y="6465560"/>
                  <a:pt x="2009438" y="6455438"/>
                  <a:pt x="1883620" y="6459370"/>
                </a:cubicBezTo>
                <a:close/>
                <a:moveTo>
                  <a:pt x="1611255" y="5884754"/>
                </a:moveTo>
                <a:cubicBezTo>
                  <a:pt x="1475034" y="6070158"/>
                  <a:pt x="1320332" y="6315508"/>
                  <a:pt x="1357588" y="6496752"/>
                </a:cubicBezTo>
                <a:cubicBezTo>
                  <a:pt x="1404118" y="6270055"/>
                  <a:pt x="1507631" y="6063621"/>
                  <a:pt x="1611255" y="5884754"/>
                </a:cubicBezTo>
                <a:close/>
                <a:moveTo>
                  <a:pt x="1646205" y="5883072"/>
                </a:moveTo>
                <a:cubicBezTo>
                  <a:pt x="1542170" y="6060592"/>
                  <a:pt x="1436044" y="6267900"/>
                  <a:pt x="1387600" y="6494950"/>
                </a:cubicBezTo>
                <a:cubicBezTo>
                  <a:pt x="1504199" y="6300136"/>
                  <a:pt x="1601945" y="6103069"/>
                  <a:pt x="1646205" y="5883072"/>
                </a:cubicBezTo>
                <a:close/>
                <a:moveTo>
                  <a:pt x="0" y="5845526"/>
                </a:moveTo>
                <a:lnTo>
                  <a:pt x="23370" y="5869422"/>
                </a:lnTo>
                <a:cubicBezTo>
                  <a:pt x="131924" y="5985784"/>
                  <a:pt x="231640" y="6107018"/>
                  <a:pt x="321428" y="6212316"/>
                </a:cubicBezTo>
                <a:cubicBezTo>
                  <a:pt x="452682" y="6366340"/>
                  <a:pt x="578409" y="6507973"/>
                  <a:pt x="626000" y="6710671"/>
                </a:cubicBezTo>
                <a:cubicBezTo>
                  <a:pt x="638757" y="6764837"/>
                  <a:pt x="647619" y="6810078"/>
                  <a:pt x="661825" y="6854298"/>
                </a:cubicBezTo>
                <a:lnTo>
                  <a:pt x="663298" y="6857998"/>
                </a:lnTo>
                <a:lnTo>
                  <a:pt x="431765" y="6857998"/>
                </a:lnTo>
                <a:lnTo>
                  <a:pt x="293576" y="6816656"/>
                </a:lnTo>
                <a:cubicBezTo>
                  <a:pt x="240014" y="6798833"/>
                  <a:pt x="187020" y="6779815"/>
                  <a:pt x="134480" y="6760867"/>
                </a:cubicBezTo>
                <a:lnTo>
                  <a:pt x="0" y="6714215"/>
                </a:lnTo>
                <a:lnTo>
                  <a:pt x="0" y="6683873"/>
                </a:lnTo>
                <a:lnTo>
                  <a:pt x="143737" y="6732821"/>
                </a:lnTo>
                <a:cubicBezTo>
                  <a:pt x="255889" y="6773078"/>
                  <a:pt x="371066" y="6813801"/>
                  <a:pt x="488162" y="6842006"/>
                </a:cubicBezTo>
                <a:cubicBezTo>
                  <a:pt x="358293" y="6763794"/>
                  <a:pt x="187560" y="6705586"/>
                  <a:pt x="44855" y="6674734"/>
                </a:cubicBezTo>
                <a:lnTo>
                  <a:pt x="0" y="6668575"/>
                </a:lnTo>
                <a:lnTo>
                  <a:pt x="0" y="6628217"/>
                </a:lnTo>
                <a:lnTo>
                  <a:pt x="144942" y="6657611"/>
                </a:lnTo>
                <a:cubicBezTo>
                  <a:pt x="201726" y="6672044"/>
                  <a:pt x="257694" y="6689595"/>
                  <a:pt x="312446" y="6711283"/>
                </a:cubicBezTo>
                <a:cubicBezTo>
                  <a:pt x="343371" y="6723712"/>
                  <a:pt x="523593" y="6837187"/>
                  <a:pt x="477357" y="6799347"/>
                </a:cubicBezTo>
                <a:cubicBezTo>
                  <a:pt x="362978" y="6704934"/>
                  <a:pt x="237571" y="6617800"/>
                  <a:pt x="134228" y="6503934"/>
                </a:cubicBezTo>
                <a:lnTo>
                  <a:pt x="0" y="6334256"/>
                </a:lnTo>
                <a:lnTo>
                  <a:pt x="0" y="6221686"/>
                </a:lnTo>
                <a:lnTo>
                  <a:pt x="113296" y="6402069"/>
                </a:lnTo>
                <a:cubicBezTo>
                  <a:pt x="227569" y="6561808"/>
                  <a:pt x="381603" y="6676399"/>
                  <a:pt x="523262" y="6807025"/>
                </a:cubicBezTo>
                <a:cubicBezTo>
                  <a:pt x="495103" y="6748256"/>
                  <a:pt x="449573" y="6697712"/>
                  <a:pt x="404364" y="6649139"/>
                </a:cubicBezTo>
                <a:lnTo>
                  <a:pt x="392074" y="6636358"/>
                </a:lnTo>
                <a:cubicBezTo>
                  <a:pt x="280930" y="6516822"/>
                  <a:pt x="177660" y="6386311"/>
                  <a:pt x="77450" y="6260110"/>
                </a:cubicBezTo>
                <a:lnTo>
                  <a:pt x="0" y="6163634"/>
                </a:lnTo>
                <a:lnTo>
                  <a:pt x="0" y="6117703"/>
                </a:lnTo>
                <a:lnTo>
                  <a:pt x="99669" y="6240461"/>
                </a:lnTo>
                <a:cubicBezTo>
                  <a:pt x="199276" y="6366562"/>
                  <a:pt x="302033" y="6496348"/>
                  <a:pt x="412670" y="6615176"/>
                </a:cubicBezTo>
                <a:lnTo>
                  <a:pt x="424960" y="6627949"/>
                </a:lnTo>
                <a:cubicBezTo>
                  <a:pt x="452087" y="6657095"/>
                  <a:pt x="479817" y="6686334"/>
                  <a:pt x="504043" y="6718236"/>
                </a:cubicBezTo>
                <a:cubicBezTo>
                  <a:pt x="434583" y="6569208"/>
                  <a:pt x="350187" y="6428779"/>
                  <a:pt x="251759" y="6299011"/>
                </a:cubicBezTo>
                <a:cubicBezTo>
                  <a:pt x="180915" y="6205508"/>
                  <a:pt x="102557" y="6117579"/>
                  <a:pt x="21191" y="6033111"/>
                </a:cubicBezTo>
                <a:lnTo>
                  <a:pt x="0" y="6012219"/>
                </a:lnTo>
                <a:lnTo>
                  <a:pt x="0" y="5971257"/>
                </a:lnTo>
                <a:lnTo>
                  <a:pt x="41571" y="6012292"/>
                </a:lnTo>
                <a:cubicBezTo>
                  <a:pt x="123333" y="6097220"/>
                  <a:pt x="202225" y="6185713"/>
                  <a:pt x="273883" y="6279980"/>
                </a:cubicBezTo>
                <a:cubicBezTo>
                  <a:pt x="380040" y="6419905"/>
                  <a:pt x="469472" y="6571994"/>
                  <a:pt x="541341" y="6733560"/>
                </a:cubicBezTo>
                <a:cubicBezTo>
                  <a:pt x="542355" y="6694639"/>
                  <a:pt x="542948" y="6654374"/>
                  <a:pt x="531634" y="6610993"/>
                </a:cubicBezTo>
                <a:cubicBezTo>
                  <a:pt x="490540" y="6454784"/>
                  <a:pt x="347902" y="6314397"/>
                  <a:pt x="247554" y="6197148"/>
                </a:cubicBezTo>
                <a:cubicBezTo>
                  <a:pt x="178265" y="6115731"/>
                  <a:pt x="107245" y="6035491"/>
                  <a:pt x="33651" y="5957901"/>
                </a:cubicBezTo>
                <a:lnTo>
                  <a:pt x="0" y="5925131"/>
                </a:lnTo>
                <a:close/>
                <a:moveTo>
                  <a:pt x="1656340" y="5825040"/>
                </a:moveTo>
                <a:cubicBezTo>
                  <a:pt x="1655542" y="5826205"/>
                  <a:pt x="1654747" y="5827360"/>
                  <a:pt x="1653246" y="5829053"/>
                </a:cubicBezTo>
                <a:lnTo>
                  <a:pt x="1655667" y="5829425"/>
                </a:lnTo>
                <a:close/>
                <a:moveTo>
                  <a:pt x="2630124" y="5591852"/>
                </a:moveTo>
                <a:cubicBezTo>
                  <a:pt x="2477082" y="5593954"/>
                  <a:pt x="2324114" y="5611746"/>
                  <a:pt x="2177648" y="5630119"/>
                </a:cubicBezTo>
                <a:cubicBezTo>
                  <a:pt x="2143127" y="5634568"/>
                  <a:pt x="2109856" y="5639754"/>
                  <a:pt x="2076258" y="5650510"/>
                </a:cubicBezTo>
                <a:cubicBezTo>
                  <a:pt x="2082463" y="5662642"/>
                  <a:pt x="2162157" y="5633895"/>
                  <a:pt x="2214048" y="5629828"/>
                </a:cubicBezTo>
                <a:cubicBezTo>
                  <a:pt x="2501741" y="5609845"/>
                  <a:pt x="2805089" y="5655720"/>
                  <a:pt x="3090246" y="5601337"/>
                </a:cubicBezTo>
                <a:cubicBezTo>
                  <a:pt x="3006333" y="5611321"/>
                  <a:pt x="2919037" y="5605065"/>
                  <a:pt x="2834104" y="5598847"/>
                </a:cubicBezTo>
                <a:cubicBezTo>
                  <a:pt x="2816936" y="5597562"/>
                  <a:pt x="2799771" y="5596280"/>
                  <a:pt x="2782953" y="5595539"/>
                </a:cubicBezTo>
                <a:cubicBezTo>
                  <a:pt x="2732159" y="5592194"/>
                  <a:pt x="2681137" y="5591152"/>
                  <a:pt x="2630124" y="5591852"/>
                </a:cubicBezTo>
                <a:close/>
                <a:moveTo>
                  <a:pt x="2751064" y="5525300"/>
                </a:moveTo>
                <a:cubicBezTo>
                  <a:pt x="2704155" y="5524070"/>
                  <a:pt x="2658863" y="5525064"/>
                  <a:pt x="2618554" y="5525937"/>
                </a:cubicBezTo>
                <a:cubicBezTo>
                  <a:pt x="2508038" y="5528402"/>
                  <a:pt x="2408741" y="5531370"/>
                  <a:pt x="2311014" y="5550189"/>
                </a:cubicBezTo>
                <a:cubicBezTo>
                  <a:pt x="2246417" y="5562376"/>
                  <a:pt x="2186894" y="5581286"/>
                  <a:pt x="2134103" y="5605852"/>
                </a:cubicBezTo>
                <a:cubicBezTo>
                  <a:pt x="2147385" y="5603489"/>
                  <a:pt x="2160456" y="5602024"/>
                  <a:pt x="2174084" y="5600203"/>
                </a:cubicBezTo>
                <a:cubicBezTo>
                  <a:pt x="2370475" y="5575001"/>
                  <a:pt x="2579125" y="5551921"/>
                  <a:pt x="2785199" y="5564971"/>
                </a:cubicBezTo>
                <a:lnTo>
                  <a:pt x="2836697" y="5568822"/>
                </a:lnTo>
                <a:cubicBezTo>
                  <a:pt x="2913331" y="5574228"/>
                  <a:pt x="2991761" y="5580014"/>
                  <a:pt x="3066345" y="5573703"/>
                </a:cubicBezTo>
                <a:cubicBezTo>
                  <a:pt x="3036778" y="5568851"/>
                  <a:pt x="3007621" y="5562210"/>
                  <a:pt x="2978461" y="5555562"/>
                </a:cubicBezTo>
                <a:cubicBezTo>
                  <a:pt x="2950203" y="5549116"/>
                  <a:pt x="2921945" y="5542665"/>
                  <a:pt x="2893277" y="5538004"/>
                </a:cubicBezTo>
                <a:cubicBezTo>
                  <a:pt x="2846501" y="5529982"/>
                  <a:pt x="2797974" y="5526529"/>
                  <a:pt x="2751064" y="5525300"/>
                </a:cubicBezTo>
                <a:close/>
                <a:moveTo>
                  <a:pt x="2636807" y="5458317"/>
                </a:moveTo>
                <a:cubicBezTo>
                  <a:pt x="2511188" y="5456650"/>
                  <a:pt x="2361021" y="5479881"/>
                  <a:pt x="2236775" y="5536349"/>
                </a:cubicBezTo>
                <a:cubicBezTo>
                  <a:pt x="2259387" y="5530319"/>
                  <a:pt x="2281995" y="5524291"/>
                  <a:pt x="2306204" y="5519543"/>
                </a:cubicBezTo>
                <a:cubicBezTo>
                  <a:pt x="2406280" y="5500749"/>
                  <a:pt x="2506685" y="5497081"/>
                  <a:pt x="2619005" y="5494992"/>
                </a:cubicBezTo>
                <a:cubicBezTo>
                  <a:pt x="2701072" y="5493085"/>
                  <a:pt x="2803428" y="5491236"/>
                  <a:pt x="2899676" y="5507848"/>
                </a:cubicBezTo>
                <a:cubicBezTo>
                  <a:pt x="2928691" y="5513052"/>
                  <a:pt x="2957502" y="5519151"/>
                  <a:pt x="2986662" y="5525798"/>
                </a:cubicBezTo>
                <a:cubicBezTo>
                  <a:pt x="3025723" y="5534530"/>
                  <a:pt x="3063542" y="5542536"/>
                  <a:pt x="3101623" y="5547311"/>
                </a:cubicBezTo>
                <a:cubicBezTo>
                  <a:pt x="2954636" y="5490328"/>
                  <a:pt x="2792455" y="5460700"/>
                  <a:pt x="2636807" y="5458317"/>
                </a:cubicBezTo>
                <a:close/>
                <a:moveTo>
                  <a:pt x="0" y="5142496"/>
                </a:moveTo>
                <a:lnTo>
                  <a:pt x="127996" y="5201004"/>
                </a:lnTo>
                <a:cubicBezTo>
                  <a:pt x="360812" y="5325151"/>
                  <a:pt x="547980" y="5518563"/>
                  <a:pt x="661087" y="5790959"/>
                </a:cubicBezTo>
                <a:cubicBezTo>
                  <a:pt x="808965" y="5905246"/>
                  <a:pt x="932653" y="6044012"/>
                  <a:pt x="1029402" y="6204913"/>
                </a:cubicBezTo>
                <a:cubicBezTo>
                  <a:pt x="1035975" y="6141856"/>
                  <a:pt x="1034897" y="6159666"/>
                  <a:pt x="1046692" y="6015372"/>
                </a:cubicBezTo>
                <a:cubicBezTo>
                  <a:pt x="1068452" y="5749157"/>
                  <a:pt x="1080160" y="5533819"/>
                  <a:pt x="1024238" y="5336275"/>
                </a:cubicBezTo>
                <a:cubicBezTo>
                  <a:pt x="1039478" y="5267180"/>
                  <a:pt x="1107861" y="5351481"/>
                  <a:pt x="1138131" y="5600804"/>
                </a:cubicBezTo>
                <a:cubicBezTo>
                  <a:pt x="1140750" y="5745349"/>
                  <a:pt x="1138236" y="5891029"/>
                  <a:pt x="1127280" y="6039262"/>
                </a:cubicBezTo>
                <a:cubicBezTo>
                  <a:pt x="1108357" y="6291971"/>
                  <a:pt x="1074713" y="6543716"/>
                  <a:pt x="1026642" y="6792600"/>
                </a:cubicBezTo>
                <a:cubicBezTo>
                  <a:pt x="1130130" y="6727745"/>
                  <a:pt x="1224262" y="6639036"/>
                  <a:pt x="1327075" y="6590735"/>
                </a:cubicBezTo>
                <a:cubicBezTo>
                  <a:pt x="1328762" y="6587786"/>
                  <a:pt x="1331155" y="6584312"/>
                  <a:pt x="1332848" y="6581371"/>
                </a:cubicBezTo>
                <a:cubicBezTo>
                  <a:pt x="1327684" y="6578656"/>
                  <a:pt x="1322621" y="6575317"/>
                  <a:pt x="1320586" y="6572441"/>
                </a:cubicBezTo>
                <a:cubicBezTo>
                  <a:pt x="1127046" y="6311498"/>
                  <a:pt x="1526112" y="5858248"/>
                  <a:pt x="1669632" y="5665639"/>
                </a:cubicBezTo>
                <a:cubicBezTo>
                  <a:pt x="1682895" y="5647816"/>
                  <a:pt x="1749910" y="5675384"/>
                  <a:pt x="1749165" y="5696416"/>
                </a:cubicBezTo>
                <a:cubicBezTo>
                  <a:pt x="1740476" y="5983368"/>
                  <a:pt x="1637864" y="6228377"/>
                  <a:pt x="1502249" y="6466405"/>
                </a:cubicBezTo>
                <a:cubicBezTo>
                  <a:pt x="1725190" y="6382070"/>
                  <a:pt x="2047033" y="6424367"/>
                  <a:pt x="2238637" y="6419148"/>
                </a:cubicBezTo>
                <a:cubicBezTo>
                  <a:pt x="2408385" y="6415062"/>
                  <a:pt x="2531389" y="6424957"/>
                  <a:pt x="2642775" y="6563116"/>
                </a:cubicBezTo>
                <a:cubicBezTo>
                  <a:pt x="2652137" y="6574800"/>
                  <a:pt x="2636747" y="6578204"/>
                  <a:pt x="2628681" y="6578254"/>
                </a:cubicBezTo>
                <a:cubicBezTo>
                  <a:pt x="2285142" y="6584519"/>
                  <a:pt x="1943610" y="6642343"/>
                  <a:pt x="1600072" y="6648608"/>
                </a:cubicBezTo>
                <a:cubicBezTo>
                  <a:pt x="1541036" y="6649807"/>
                  <a:pt x="1450884" y="6627657"/>
                  <a:pt x="1391841" y="6641028"/>
                </a:cubicBezTo>
                <a:cubicBezTo>
                  <a:pt x="1391239" y="6640935"/>
                  <a:pt x="1390538" y="6641468"/>
                  <a:pt x="1389928" y="6641375"/>
                </a:cubicBezTo>
                <a:cubicBezTo>
                  <a:pt x="1386712" y="6642158"/>
                  <a:pt x="1383592" y="6642319"/>
                  <a:pt x="1380979" y="6643204"/>
                </a:cubicBezTo>
                <a:cubicBezTo>
                  <a:pt x="1295418" y="6670925"/>
                  <a:pt x="1201880" y="6759768"/>
                  <a:pt x="1108685" y="6824788"/>
                </a:cubicBezTo>
                <a:lnTo>
                  <a:pt x="1051559" y="6857998"/>
                </a:lnTo>
                <a:lnTo>
                  <a:pt x="925940" y="6857998"/>
                </a:lnTo>
                <a:lnTo>
                  <a:pt x="949746" y="6745652"/>
                </a:lnTo>
                <a:cubicBezTo>
                  <a:pt x="977694" y="6600749"/>
                  <a:pt x="1000382" y="6454800"/>
                  <a:pt x="1017902" y="6308216"/>
                </a:cubicBezTo>
                <a:cubicBezTo>
                  <a:pt x="1015769" y="6305964"/>
                  <a:pt x="1013539" y="6304343"/>
                  <a:pt x="1012614" y="6302278"/>
                </a:cubicBezTo>
                <a:cubicBezTo>
                  <a:pt x="921548" y="6120471"/>
                  <a:pt x="798037" y="5964433"/>
                  <a:pt x="644615" y="5837768"/>
                </a:cubicBezTo>
                <a:cubicBezTo>
                  <a:pt x="639869" y="5836403"/>
                  <a:pt x="633910" y="5834843"/>
                  <a:pt x="627546" y="5831943"/>
                </a:cubicBezTo>
                <a:cubicBezTo>
                  <a:pt x="440473" y="5751050"/>
                  <a:pt x="281887" y="5620709"/>
                  <a:pt x="128963" y="5481226"/>
                </a:cubicBezTo>
                <a:lnTo>
                  <a:pt x="0" y="5361850"/>
                </a:lnTo>
                <a:lnTo>
                  <a:pt x="0" y="5297634"/>
                </a:lnTo>
                <a:lnTo>
                  <a:pt x="40861" y="5333413"/>
                </a:lnTo>
                <a:cubicBezTo>
                  <a:pt x="193141" y="5476012"/>
                  <a:pt x="339724" y="5631340"/>
                  <a:pt x="514278" y="5738345"/>
                </a:cubicBezTo>
                <a:cubicBezTo>
                  <a:pt x="449538" y="5691903"/>
                  <a:pt x="392547" y="5631267"/>
                  <a:pt x="337180" y="5572174"/>
                </a:cubicBezTo>
                <a:cubicBezTo>
                  <a:pt x="326006" y="5560210"/>
                  <a:pt x="314833" y="5548247"/>
                  <a:pt x="303564" y="5536908"/>
                </a:cubicBezTo>
                <a:cubicBezTo>
                  <a:pt x="236878" y="5466783"/>
                  <a:pt x="163817" y="5402889"/>
                  <a:pt x="88496" y="5343132"/>
                </a:cubicBezTo>
                <a:lnTo>
                  <a:pt x="0" y="5277736"/>
                </a:lnTo>
                <a:lnTo>
                  <a:pt x="0" y="5241225"/>
                </a:lnTo>
                <a:lnTo>
                  <a:pt x="106479" y="5319780"/>
                </a:lnTo>
                <a:cubicBezTo>
                  <a:pt x="182485" y="5380123"/>
                  <a:pt x="256358" y="5444782"/>
                  <a:pt x="324159" y="5515717"/>
                </a:cubicBezTo>
                <a:lnTo>
                  <a:pt x="357680" y="5551608"/>
                </a:lnTo>
                <a:cubicBezTo>
                  <a:pt x="407763" y="5604773"/>
                  <a:pt x="458863" y="5659374"/>
                  <a:pt x="514810" y="5702551"/>
                </a:cubicBezTo>
                <a:cubicBezTo>
                  <a:pt x="497209" y="5679989"/>
                  <a:pt x="481008" y="5656366"/>
                  <a:pt x="464808" y="5632736"/>
                </a:cubicBezTo>
                <a:cubicBezTo>
                  <a:pt x="449112" y="5609836"/>
                  <a:pt x="433420" y="5586930"/>
                  <a:pt x="416327" y="5565087"/>
                </a:cubicBezTo>
                <a:cubicBezTo>
                  <a:pt x="361064" y="5493188"/>
                  <a:pt x="289546" y="5430331"/>
                  <a:pt x="232232" y="5379904"/>
                </a:cubicBezTo>
                <a:cubicBezTo>
                  <a:pt x="153617" y="5310828"/>
                  <a:pt x="82516" y="5249322"/>
                  <a:pt x="2640" y="5200559"/>
                </a:cubicBezTo>
                <a:lnTo>
                  <a:pt x="0" y="5199146"/>
                </a:lnTo>
                <a:lnTo>
                  <a:pt x="0" y="5164774"/>
                </a:lnTo>
                <a:lnTo>
                  <a:pt x="18363" y="5174783"/>
                </a:lnTo>
                <a:cubicBezTo>
                  <a:pt x="99860" y="5225071"/>
                  <a:pt x="172172" y="5286770"/>
                  <a:pt x="251810" y="5357281"/>
                </a:cubicBezTo>
                <a:cubicBezTo>
                  <a:pt x="310235" y="5408518"/>
                  <a:pt x="382775" y="5472816"/>
                  <a:pt x="439563" y="5546863"/>
                </a:cubicBezTo>
                <a:cubicBezTo>
                  <a:pt x="456560" y="5569331"/>
                  <a:pt x="472857" y="5592330"/>
                  <a:pt x="489056" y="5615961"/>
                </a:cubicBezTo>
                <a:cubicBezTo>
                  <a:pt x="510864" y="5647485"/>
                  <a:pt x="532257" y="5677676"/>
                  <a:pt x="555845" y="5705642"/>
                </a:cubicBezTo>
                <a:cubicBezTo>
                  <a:pt x="488800" y="5569150"/>
                  <a:pt x="394131" y="5443166"/>
                  <a:pt x="287056" y="5341546"/>
                </a:cubicBezTo>
                <a:cubicBezTo>
                  <a:pt x="222125" y="5280178"/>
                  <a:pt x="138844" y="5220320"/>
                  <a:pt x="49874" y="5178238"/>
                </a:cubicBezTo>
                <a:lnTo>
                  <a:pt x="0" y="5158623"/>
                </a:lnTo>
                <a:close/>
                <a:moveTo>
                  <a:pt x="4076694" y="4944364"/>
                </a:moveTo>
                <a:cubicBezTo>
                  <a:pt x="4092586" y="5180994"/>
                  <a:pt x="4134286" y="5476223"/>
                  <a:pt x="4287610" y="5588157"/>
                </a:cubicBezTo>
                <a:cubicBezTo>
                  <a:pt x="4171130" y="5382912"/>
                  <a:pt x="4114497" y="5153179"/>
                  <a:pt x="4076694" y="4944364"/>
                </a:cubicBezTo>
                <a:close/>
                <a:moveTo>
                  <a:pt x="4103808" y="4918599"/>
                </a:moveTo>
                <a:cubicBezTo>
                  <a:pt x="4140363" y="5126676"/>
                  <a:pt x="4195478" y="5358905"/>
                  <a:pt x="4310650" y="5565760"/>
                </a:cubicBezTo>
                <a:cubicBezTo>
                  <a:pt x="4272496" y="5335710"/>
                  <a:pt x="4217566" y="5117152"/>
                  <a:pt x="4103808" y="4918599"/>
                </a:cubicBezTo>
                <a:close/>
                <a:moveTo>
                  <a:pt x="4072554" y="4867303"/>
                </a:moveTo>
                <a:cubicBezTo>
                  <a:pt x="4072702" y="4868748"/>
                  <a:pt x="4072843" y="4870186"/>
                  <a:pt x="4072780" y="4872526"/>
                </a:cubicBezTo>
                <a:lnTo>
                  <a:pt x="4074990" y="4871112"/>
                </a:lnTo>
                <a:close/>
                <a:moveTo>
                  <a:pt x="3100062" y="4866948"/>
                </a:moveTo>
                <a:cubicBezTo>
                  <a:pt x="3054598" y="4867672"/>
                  <a:pt x="3008663" y="4872522"/>
                  <a:pt x="2963625" y="4877568"/>
                </a:cubicBezTo>
                <a:cubicBezTo>
                  <a:pt x="2913679" y="4883457"/>
                  <a:pt x="2861381" y="4889314"/>
                  <a:pt x="2809956" y="4889247"/>
                </a:cubicBezTo>
                <a:cubicBezTo>
                  <a:pt x="2768849" y="4889475"/>
                  <a:pt x="2727662" y="4885932"/>
                  <a:pt x="2688275" y="4882769"/>
                </a:cubicBezTo>
                <a:cubicBezTo>
                  <a:pt x="2660443" y="4880639"/>
                  <a:pt x="2632820" y="4877611"/>
                  <a:pt x="2605133" y="4876924"/>
                </a:cubicBezTo>
                <a:cubicBezTo>
                  <a:pt x="2542005" y="4874377"/>
                  <a:pt x="2477453" y="4878112"/>
                  <a:pt x="2414900" y="4881330"/>
                </a:cubicBezTo>
                <a:cubicBezTo>
                  <a:pt x="2350347" y="4885065"/>
                  <a:pt x="2283431" y="4888772"/>
                  <a:pt x="2217605" y="4885650"/>
                </a:cubicBezTo>
                <a:lnTo>
                  <a:pt x="2199332" y="4885075"/>
                </a:lnTo>
                <a:cubicBezTo>
                  <a:pt x="2179813" y="4883768"/>
                  <a:pt x="2160089" y="4883349"/>
                  <a:pt x="2141062" y="4884027"/>
                </a:cubicBezTo>
                <a:cubicBezTo>
                  <a:pt x="2279340" y="4906717"/>
                  <a:pt x="2418587" y="4927258"/>
                  <a:pt x="2558630" y="4938088"/>
                </a:cubicBezTo>
                <a:cubicBezTo>
                  <a:pt x="2750317" y="4954217"/>
                  <a:pt x="2921561" y="4921336"/>
                  <a:pt x="3100062" y="4866948"/>
                </a:cubicBezTo>
                <a:close/>
                <a:moveTo>
                  <a:pt x="2753415" y="4783657"/>
                </a:moveTo>
                <a:cubicBezTo>
                  <a:pt x="2715812" y="4782731"/>
                  <a:pt x="2677745" y="4783278"/>
                  <a:pt x="2639521" y="4785091"/>
                </a:cubicBezTo>
                <a:cubicBezTo>
                  <a:pt x="2486624" y="4792347"/>
                  <a:pt x="2331226" y="4819883"/>
                  <a:pt x="2193068" y="4854595"/>
                </a:cubicBezTo>
                <a:cubicBezTo>
                  <a:pt x="2196324" y="4854814"/>
                  <a:pt x="2198676" y="4854838"/>
                  <a:pt x="2201931" y="4855057"/>
                </a:cubicBezTo>
                <a:lnTo>
                  <a:pt x="2219654" y="4855986"/>
                </a:lnTo>
                <a:cubicBezTo>
                  <a:pt x="2283679" y="4858722"/>
                  <a:pt x="2350037" y="4855370"/>
                  <a:pt x="2413690" y="4851445"/>
                </a:cubicBezTo>
                <a:cubicBezTo>
                  <a:pt x="2476795" y="4847874"/>
                  <a:pt x="2542257" y="4844334"/>
                  <a:pt x="2606832" y="4846715"/>
                </a:cubicBezTo>
                <a:cubicBezTo>
                  <a:pt x="2634866" y="4847944"/>
                  <a:pt x="2663590" y="4850269"/>
                  <a:pt x="2691769" y="4852935"/>
                </a:cubicBezTo>
                <a:cubicBezTo>
                  <a:pt x="2730608" y="4856456"/>
                  <a:pt x="2771445" y="4859459"/>
                  <a:pt x="2811106" y="4859393"/>
                </a:cubicBezTo>
                <a:cubicBezTo>
                  <a:pt x="2860724" y="4859079"/>
                  <a:pt x="2912124" y="4853023"/>
                  <a:pt x="2961520" y="4847493"/>
                </a:cubicBezTo>
                <a:cubicBezTo>
                  <a:pt x="2997835" y="4843425"/>
                  <a:pt x="3034156" y="4839354"/>
                  <a:pt x="3070965" y="4837270"/>
                </a:cubicBezTo>
                <a:cubicBezTo>
                  <a:pt x="2974850" y="4802463"/>
                  <a:pt x="2866224" y="4786435"/>
                  <a:pt x="2753415" y="4783657"/>
                </a:cubicBezTo>
                <a:close/>
                <a:moveTo>
                  <a:pt x="2389654" y="4275904"/>
                </a:moveTo>
                <a:cubicBezTo>
                  <a:pt x="2058380" y="4300770"/>
                  <a:pt x="1773879" y="4364703"/>
                  <a:pt x="1522266" y="4472742"/>
                </a:cubicBezTo>
                <a:lnTo>
                  <a:pt x="1464014" y="4498508"/>
                </a:lnTo>
                <a:cubicBezTo>
                  <a:pt x="1435059" y="4511659"/>
                  <a:pt x="1405759" y="4524268"/>
                  <a:pt x="1376111" y="4536334"/>
                </a:cubicBezTo>
                <a:cubicBezTo>
                  <a:pt x="1422294" y="4522124"/>
                  <a:pt x="1470274" y="4508296"/>
                  <a:pt x="1498493" y="4502509"/>
                </a:cubicBezTo>
                <a:cubicBezTo>
                  <a:pt x="1608595" y="4481142"/>
                  <a:pt x="1719912" y="4468967"/>
                  <a:pt x="1831627" y="4454994"/>
                </a:cubicBezTo>
                <a:cubicBezTo>
                  <a:pt x="2034733" y="4429326"/>
                  <a:pt x="2186680" y="4317586"/>
                  <a:pt x="2389654" y="4275904"/>
                </a:cubicBezTo>
                <a:close/>
                <a:moveTo>
                  <a:pt x="2147582" y="4220499"/>
                </a:moveTo>
                <a:cubicBezTo>
                  <a:pt x="1947585" y="4228027"/>
                  <a:pt x="1746826" y="4329700"/>
                  <a:pt x="1556088" y="4425819"/>
                </a:cubicBezTo>
                <a:cubicBezTo>
                  <a:pt x="1788857" y="4332127"/>
                  <a:pt x="2048945" y="4273854"/>
                  <a:pt x="2346927" y="4248048"/>
                </a:cubicBezTo>
                <a:cubicBezTo>
                  <a:pt x="2280831" y="4225943"/>
                  <a:pt x="2214248" y="4217991"/>
                  <a:pt x="2147582" y="4220499"/>
                </a:cubicBezTo>
                <a:close/>
                <a:moveTo>
                  <a:pt x="1790494" y="3958602"/>
                </a:moveTo>
                <a:cubicBezTo>
                  <a:pt x="1546078" y="4006086"/>
                  <a:pt x="1301131" y="4060051"/>
                  <a:pt x="1059112" y="4119804"/>
                </a:cubicBezTo>
                <a:cubicBezTo>
                  <a:pt x="1314148" y="4123003"/>
                  <a:pt x="1558894" y="4069940"/>
                  <a:pt x="1790494" y="3958602"/>
                </a:cubicBezTo>
                <a:close/>
                <a:moveTo>
                  <a:pt x="3757613" y="3936722"/>
                </a:moveTo>
                <a:cubicBezTo>
                  <a:pt x="3739428" y="4022695"/>
                  <a:pt x="3726993" y="4110355"/>
                  <a:pt x="3715314" y="4196771"/>
                </a:cubicBezTo>
                <a:cubicBezTo>
                  <a:pt x="3696476" y="4335276"/>
                  <a:pt x="3677516" y="4478465"/>
                  <a:pt x="3631611" y="4613594"/>
                </a:cubicBezTo>
                <a:cubicBezTo>
                  <a:pt x="3620645" y="4645134"/>
                  <a:pt x="3608778" y="4676477"/>
                  <a:pt x="3596909" y="4707830"/>
                </a:cubicBezTo>
                <a:lnTo>
                  <a:pt x="3581749" y="4747418"/>
                </a:lnTo>
                <a:cubicBezTo>
                  <a:pt x="3554523" y="4819250"/>
                  <a:pt x="3531238" y="4892390"/>
                  <a:pt x="3510660" y="4966094"/>
                </a:cubicBezTo>
                <a:cubicBezTo>
                  <a:pt x="3748857" y="4678857"/>
                  <a:pt x="3755323" y="4300706"/>
                  <a:pt x="3757613" y="3936722"/>
                </a:cubicBezTo>
                <a:close/>
                <a:moveTo>
                  <a:pt x="1701387" y="3919232"/>
                </a:moveTo>
                <a:cubicBezTo>
                  <a:pt x="1507766" y="3912045"/>
                  <a:pt x="1320741" y="3989836"/>
                  <a:pt x="1136310" y="4068895"/>
                </a:cubicBezTo>
                <a:cubicBezTo>
                  <a:pt x="1350954" y="4017452"/>
                  <a:pt x="1568376" y="3970366"/>
                  <a:pt x="1784782" y="3927759"/>
                </a:cubicBezTo>
                <a:cubicBezTo>
                  <a:pt x="1756841" y="3923020"/>
                  <a:pt x="1729046" y="3920259"/>
                  <a:pt x="1701387" y="3919232"/>
                </a:cubicBezTo>
                <a:close/>
                <a:moveTo>
                  <a:pt x="3733405" y="3900089"/>
                </a:moveTo>
                <a:cubicBezTo>
                  <a:pt x="3597105" y="4216426"/>
                  <a:pt x="3490805" y="4541932"/>
                  <a:pt x="3500832" y="4885010"/>
                </a:cubicBezTo>
                <a:cubicBezTo>
                  <a:pt x="3516996" y="4834817"/>
                  <a:pt x="3533505" y="4785171"/>
                  <a:pt x="3552367" y="4735553"/>
                </a:cubicBezTo>
                <a:lnTo>
                  <a:pt x="3567525" y="4695966"/>
                </a:lnTo>
                <a:cubicBezTo>
                  <a:pt x="3579742" y="4665154"/>
                  <a:pt x="3591404" y="4634706"/>
                  <a:pt x="3602372" y="4603168"/>
                </a:cubicBezTo>
                <a:cubicBezTo>
                  <a:pt x="3647108" y="4471083"/>
                  <a:pt x="3666211" y="4329343"/>
                  <a:pt x="3684639" y="4192628"/>
                </a:cubicBezTo>
                <a:cubicBezTo>
                  <a:pt x="3697672" y="4096160"/>
                  <a:pt x="3710761" y="3997344"/>
                  <a:pt x="3733405" y="3900089"/>
                </a:cubicBezTo>
                <a:close/>
                <a:moveTo>
                  <a:pt x="2800959" y="3871054"/>
                </a:moveTo>
                <a:cubicBezTo>
                  <a:pt x="2809421" y="4100939"/>
                  <a:pt x="2907977" y="4306148"/>
                  <a:pt x="3026569" y="4520780"/>
                </a:cubicBezTo>
                <a:cubicBezTo>
                  <a:pt x="2979577" y="4399850"/>
                  <a:pt x="2933143" y="4278562"/>
                  <a:pt x="2889061" y="4157302"/>
                </a:cubicBezTo>
                <a:cubicBezTo>
                  <a:pt x="2854271" y="4061517"/>
                  <a:pt x="2821632" y="3966669"/>
                  <a:pt x="2800959" y="3871054"/>
                </a:cubicBezTo>
                <a:close/>
                <a:moveTo>
                  <a:pt x="2809929" y="3701307"/>
                </a:moveTo>
                <a:cubicBezTo>
                  <a:pt x="2809867" y="3703640"/>
                  <a:pt x="2809253" y="3706334"/>
                  <a:pt x="2809197" y="3708672"/>
                </a:cubicBezTo>
                <a:cubicBezTo>
                  <a:pt x="2816609" y="3854149"/>
                  <a:pt x="2864235" y="3999199"/>
                  <a:pt x="2918306" y="4147031"/>
                </a:cubicBezTo>
                <a:cubicBezTo>
                  <a:pt x="2966436" y="4279493"/>
                  <a:pt x="3017273" y="4412529"/>
                  <a:pt x="3068858" y="4544310"/>
                </a:cubicBezTo>
                <a:cubicBezTo>
                  <a:pt x="3069715" y="4408107"/>
                  <a:pt x="3008952" y="4266858"/>
                  <a:pt x="2968879" y="4144570"/>
                </a:cubicBezTo>
                <a:cubicBezTo>
                  <a:pt x="2919376" y="3995354"/>
                  <a:pt x="2865655" y="3848072"/>
                  <a:pt x="2809929" y="3701307"/>
                </a:cubicBezTo>
                <a:close/>
                <a:moveTo>
                  <a:pt x="1867196" y="3456584"/>
                </a:moveTo>
                <a:cubicBezTo>
                  <a:pt x="1939275" y="3608228"/>
                  <a:pt x="2036188" y="3758542"/>
                  <a:pt x="2183970" y="3826505"/>
                </a:cubicBezTo>
                <a:cubicBezTo>
                  <a:pt x="2092208" y="3686686"/>
                  <a:pt x="1989300" y="3564734"/>
                  <a:pt x="1867196" y="3456584"/>
                </a:cubicBezTo>
                <a:close/>
                <a:moveTo>
                  <a:pt x="2322880" y="3078533"/>
                </a:moveTo>
                <a:cubicBezTo>
                  <a:pt x="2314902" y="3134217"/>
                  <a:pt x="2306026" y="3189710"/>
                  <a:pt x="2295695" y="3245370"/>
                </a:cubicBezTo>
                <a:cubicBezTo>
                  <a:pt x="2262659" y="3421320"/>
                  <a:pt x="2225570" y="3586065"/>
                  <a:pt x="2268858" y="3758413"/>
                </a:cubicBezTo>
                <a:cubicBezTo>
                  <a:pt x="2273785" y="3680922"/>
                  <a:pt x="2284872" y="3603320"/>
                  <a:pt x="2295899" y="3528057"/>
                </a:cubicBezTo>
                <a:cubicBezTo>
                  <a:pt x="2310584" y="3430521"/>
                  <a:pt x="2325878" y="3330298"/>
                  <a:pt x="2326306" y="3231157"/>
                </a:cubicBezTo>
                <a:cubicBezTo>
                  <a:pt x="2326349" y="3202011"/>
                  <a:pt x="2325135" y="3172131"/>
                  <a:pt x="2324274" y="3142788"/>
                </a:cubicBezTo>
                <a:cubicBezTo>
                  <a:pt x="2323575" y="3121009"/>
                  <a:pt x="2323232" y="3099770"/>
                  <a:pt x="2322880" y="3078533"/>
                </a:cubicBezTo>
                <a:close/>
                <a:moveTo>
                  <a:pt x="912797" y="2896659"/>
                </a:moveTo>
                <a:cubicBezTo>
                  <a:pt x="987675" y="3038078"/>
                  <a:pt x="1077553" y="3173735"/>
                  <a:pt x="1167201" y="3304169"/>
                </a:cubicBezTo>
                <a:cubicBezTo>
                  <a:pt x="1258595" y="3437326"/>
                  <a:pt x="1353896" y="3600936"/>
                  <a:pt x="1503848" y="3675946"/>
                </a:cubicBezTo>
                <a:cubicBezTo>
                  <a:pt x="1443175" y="3621244"/>
                  <a:pt x="1397337" y="3553231"/>
                  <a:pt x="1353091" y="3486482"/>
                </a:cubicBezTo>
                <a:cubicBezTo>
                  <a:pt x="1348731" y="3480073"/>
                  <a:pt x="1344372" y="3473665"/>
                  <a:pt x="1340012" y="3467256"/>
                </a:cubicBezTo>
                <a:cubicBezTo>
                  <a:pt x="1259674" y="3347730"/>
                  <a:pt x="1172762" y="3230102"/>
                  <a:pt x="1089196" y="3116474"/>
                </a:cubicBezTo>
                <a:cubicBezTo>
                  <a:pt x="1048102" y="3060746"/>
                  <a:pt x="1005067" y="3003195"/>
                  <a:pt x="959418" y="2948853"/>
                </a:cubicBezTo>
                <a:cubicBezTo>
                  <a:pt x="944128" y="2931040"/>
                  <a:pt x="928639" y="2914119"/>
                  <a:pt x="912797" y="2896659"/>
                </a:cubicBezTo>
                <a:close/>
                <a:moveTo>
                  <a:pt x="2363420" y="2871730"/>
                </a:moveTo>
                <a:lnTo>
                  <a:pt x="2360107" y="2915231"/>
                </a:lnTo>
                <a:cubicBezTo>
                  <a:pt x="2356940" y="2960178"/>
                  <a:pt x="2353568" y="3006017"/>
                  <a:pt x="2353099" y="3051540"/>
                </a:cubicBezTo>
                <a:cubicBezTo>
                  <a:pt x="2352858" y="3081589"/>
                  <a:pt x="2354064" y="3111470"/>
                  <a:pt x="2354925" y="3140814"/>
                </a:cubicBezTo>
                <a:cubicBezTo>
                  <a:pt x="2356138" y="3170696"/>
                  <a:pt x="2357347" y="3200579"/>
                  <a:pt x="2357104" y="3230628"/>
                </a:cubicBezTo>
                <a:cubicBezTo>
                  <a:pt x="2356269" y="3331557"/>
                  <a:pt x="2341112" y="3433224"/>
                  <a:pt x="2326221" y="3531652"/>
                </a:cubicBezTo>
                <a:cubicBezTo>
                  <a:pt x="2315466" y="3603683"/>
                  <a:pt x="2304846" y="3677150"/>
                  <a:pt x="2299836" y="3750864"/>
                </a:cubicBezTo>
                <a:cubicBezTo>
                  <a:pt x="2315186" y="3724954"/>
                  <a:pt x="2331840" y="3697443"/>
                  <a:pt x="2346877" y="3662531"/>
                </a:cubicBezTo>
                <a:cubicBezTo>
                  <a:pt x="2459154" y="3406015"/>
                  <a:pt x="2424454" y="3133900"/>
                  <a:pt x="2363420" y="2871730"/>
                </a:cubicBezTo>
                <a:close/>
                <a:moveTo>
                  <a:pt x="912921" y="2850596"/>
                </a:moveTo>
                <a:cubicBezTo>
                  <a:pt x="936881" y="2875897"/>
                  <a:pt x="961194" y="2901731"/>
                  <a:pt x="983846" y="2928627"/>
                </a:cubicBezTo>
                <a:cubicBezTo>
                  <a:pt x="1029846" y="2983517"/>
                  <a:pt x="1073228" y="3041610"/>
                  <a:pt x="1114669" y="3097880"/>
                </a:cubicBezTo>
                <a:cubicBezTo>
                  <a:pt x="1199144" y="3211700"/>
                  <a:pt x="1286398" y="3329876"/>
                  <a:pt x="1366183" y="3449753"/>
                </a:cubicBezTo>
                <a:cubicBezTo>
                  <a:pt x="1370543" y="3456162"/>
                  <a:pt x="1374903" y="3462572"/>
                  <a:pt x="1379263" y="3468981"/>
                </a:cubicBezTo>
                <a:cubicBezTo>
                  <a:pt x="1414114" y="3521040"/>
                  <a:pt x="1450010" y="3574725"/>
                  <a:pt x="1492446" y="3620389"/>
                </a:cubicBezTo>
                <a:cubicBezTo>
                  <a:pt x="1379640" y="3316219"/>
                  <a:pt x="1197433" y="3014288"/>
                  <a:pt x="912921" y="2850596"/>
                </a:cubicBezTo>
                <a:close/>
                <a:moveTo>
                  <a:pt x="2386551" y="2642862"/>
                </a:moveTo>
                <a:cubicBezTo>
                  <a:pt x="2394776" y="2644690"/>
                  <a:pt x="2401148" y="2649859"/>
                  <a:pt x="2403741" y="2659697"/>
                </a:cubicBezTo>
                <a:cubicBezTo>
                  <a:pt x="2468949" y="2907705"/>
                  <a:pt x="2536818" y="3164740"/>
                  <a:pt x="2499078" y="3423399"/>
                </a:cubicBezTo>
                <a:cubicBezTo>
                  <a:pt x="2484124" y="3524170"/>
                  <a:pt x="2447241" y="3605244"/>
                  <a:pt x="2413232" y="3700562"/>
                </a:cubicBezTo>
                <a:cubicBezTo>
                  <a:pt x="2350039" y="3880472"/>
                  <a:pt x="2357716" y="4002022"/>
                  <a:pt x="2428424" y="4178295"/>
                </a:cubicBezTo>
                <a:cubicBezTo>
                  <a:pt x="2600434" y="4289020"/>
                  <a:pt x="2768104" y="4406341"/>
                  <a:pt x="2927779" y="4531843"/>
                </a:cubicBezTo>
                <a:cubicBezTo>
                  <a:pt x="2760215" y="4223610"/>
                  <a:pt x="2637267" y="3926696"/>
                  <a:pt x="2758380" y="3561061"/>
                </a:cubicBezTo>
                <a:cubicBezTo>
                  <a:pt x="2765639" y="3539559"/>
                  <a:pt x="2835782" y="3509255"/>
                  <a:pt x="2846610" y="3538353"/>
                </a:cubicBezTo>
                <a:cubicBezTo>
                  <a:pt x="2941134" y="3779872"/>
                  <a:pt x="3029996" y="4023472"/>
                  <a:pt x="3106063" y="4271430"/>
                </a:cubicBezTo>
                <a:cubicBezTo>
                  <a:pt x="3150638" y="4415363"/>
                  <a:pt x="3185704" y="4549296"/>
                  <a:pt x="3116136" y="4688819"/>
                </a:cubicBezTo>
                <a:cubicBezTo>
                  <a:pt x="3218309" y="4776757"/>
                  <a:pt x="3317100" y="4869157"/>
                  <a:pt x="3412872" y="4966558"/>
                </a:cubicBezTo>
                <a:cubicBezTo>
                  <a:pt x="3381456" y="4499967"/>
                  <a:pt x="3566630" y="4066538"/>
                  <a:pt x="3763612" y="3645474"/>
                </a:cubicBezTo>
                <a:cubicBezTo>
                  <a:pt x="3774538" y="3622394"/>
                  <a:pt x="3852109" y="3598841"/>
                  <a:pt x="3850165" y="3638405"/>
                </a:cubicBezTo>
                <a:cubicBezTo>
                  <a:pt x="3828358" y="4125233"/>
                  <a:pt x="3904636" y="4676562"/>
                  <a:pt x="3515311" y="5051260"/>
                </a:cubicBezTo>
                <a:cubicBezTo>
                  <a:pt x="3511789" y="5054277"/>
                  <a:pt x="3506819" y="5057456"/>
                  <a:pt x="3501147" y="5059552"/>
                </a:cubicBezTo>
                <a:cubicBezTo>
                  <a:pt x="3601520" y="5167803"/>
                  <a:pt x="3698516" y="5280511"/>
                  <a:pt x="3790420" y="5401078"/>
                </a:cubicBezTo>
                <a:cubicBezTo>
                  <a:pt x="3946901" y="5606795"/>
                  <a:pt x="4090825" y="5822089"/>
                  <a:pt x="4221141" y="6045312"/>
                </a:cubicBezTo>
                <a:cubicBezTo>
                  <a:pt x="4260726" y="5923422"/>
                  <a:pt x="4276533" y="5789920"/>
                  <a:pt x="4326825" y="5681109"/>
                </a:cubicBezTo>
                <a:cubicBezTo>
                  <a:pt x="4326185" y="5677682"/>
                  <a:pt x="4325759" y="5673360"/>
                  <a:pt x="4325127" y="5669934"/>
                </a:cubicBezTo>
                <a:cubicBezTo>
                  <a:pt x="4319106" y="5671483"/>
                  <a:pt x="4312744" y="5672486"/>
                  <a:pt x="4309144" y="5671723"/>
                </a:cubicBezTo>
                <a:cubicBezTo>
                  <a:pt x="3975286" y="5608574"/>
                  <a:pt x="3989836" y="4983823"/>
                  <a:pt x="3974946" y="4736592"/>
                </a:cubicBezTo>
                <a:cubicBezTo>
                  <a:pt x="3973555" y="4713728"/>
                  <a:pt x="4046476" y="4687776"/>
                  <a:pt x="4060171" y="4704317"/>
                </a:cubicBezTo>
                <a:cubicBezTo>
                  <a:pt x="4248204" y="4928943"/>
                  <a:pt x="4331788" y="5187422"/>
                  <a:pt x="4383942" y="5463703"/>
                </a:cubicBezTo>
                <a:cubicBezTo>
                  <a:pt x="4445404" y="5353500"/>
                  <a:pt x="4548377" y="5250086"/>
                  <a:pt x="4654905" y="5156948"/>
                </a:cubicBezTo>
                <a:lnTo>
                  <a:pt x="4724400" y="5098975"/>
                </a:lnTo>
                <a:lnTo>
                  <a:pt x="4724400" y="5160063"/>
                </a:lnTo>
                <a:lnTo>
                  <a:pt x="4687505" y="5191181"/>
                </a:lnTo>
                <a:cubicBezTo>
                  <a:pt x="4588452" y="5282318"/>
                  <a:pt x="4497898" y="5385071"/>
                  <a:pt x="4451303" y="5491132"/>
                </a:cubicBezTo>
                <a:cubicBezTo>
                  <a:pt x="4493091" y="5426848"/>
                  <a:pt x="4544370" y="5370101"/>
                  <a:pt x="4599954" y="5317498"/>
                </a:cubicBezTo>
                <a:lnTo>
                  <a:pt x="4724400" y="5211392"/>
                </a:lnTo>
                <a:lnTo>
                  <a:pt x="4724400" y="5251559"/>
                </a:lnTo>
                <a:lnTo>
                  <a:pt x="4619898" y="5340764"/>
                </a:lnTo>
                <a:cubicBezTo>
                  <a:pt x="4564729" y="5393102"/>
                  <a:pt x="4514142" y="5449408"/>
                  <a:pt x="4473735" y="5512809"/>
                </a:cubicBezTo>
                <a:cubicBezTo>
                  <a:pt x="4457482" y="5538523"/>
                  <a:pt x="4443385" y="5565169"/>
                  <a:pt x="4430539" y="5592553"/>
                </a:cubicBezTo>
                <a:cubicBezTo>
                  <a:pt x="4478314" y="5558922"/>
                  <a:pt x="4525254" y="5522778"/>
                  <a:pt x="4569759" y="5482816"/>
                </a:cubicBezTo>
                <a:lnTo>
                  <a:pt x="4724400" y="5330891"/>
                </a:lnTo>
                <a:lnTo>
                  <a:pt x="4724400" y="5402912"/>
                </a:lnTo>
                <a:lnTo>
                  <a:pt x="4586888" y="5533939"/>
                </a:lnTo>
                <a:cubicBezTo>
                  <a:pt x="4539970" y="5576210"/>
                  <a:pt x="4452025" y="5622495"/>
                  <a:pt x="4413377" y="5674040"/>
                </a:cubicBezTo>
                <a:cubicBezTo>
                  <a:pt x="4412828" y="5674391"/>
                  <a:pt x="4412623" y="5675288"/>
                  <a:pt x="4412066" y="5675644"/>
                </a:cubicBezTo>
                <a:cubicBezTo>
                  <a:pt x="4409999" y="5678494"/>
                  <a:pt x="4407586" y="5680803"/>
                  <a:pt x="4406074" y="5683306"/>
                </a:cubicBezTo>
                <a:cubicBezTo>
                  <a:pt x="4338963" y="5791374"/>
                  <a:pt x="4334247" y="5992131"/>
                  <a:pt x="4271008" y="6118417"/>
                </a:cubicBezTo>
                <a:cubicBezTo>
                  <a:pt x="4270042" y="6120562"/>
                  <a:pt x="4267634" y="6122876"/>
                  <a:pt x="4265220" y="6125184"/>
                </a:cubicBezTo>
                <a:cubicBezTo>
                  <a:pt x="4388620" y="6344593"/>
                  <a:pt x="4497559" y="6571523"/>
                  <a:pt x="4590463" y="6805045"/>
                </a:cubicBezTo>
                <a:lnTo>
                  <a:pt x="4610122" y="6857999"/>
                </a:lnTo>
                <a:lnTo>
                  <a:pt x="4513231" y="6857999"/>
                </a:lnTo>
                <a:lnTo>
                  <a:pt x="4374770" y="6532596"/>
                </a:lnTo>
                <a:lnTo>
                  <a:pt x="4339518" y="6461642"/>
                </a:lnTo>
                <a:cubicBezTo>
                  <a:pt x="4208274" y="6190726"/>
                  <a:pt x="4055763" y="5930353"/>
                  <a:pt x="3884810" y="5682534"/>
                </a:cubicBezTo>
                <a:cubicBezTo>
                  <a:pt x="3881554" y="5682314"/>
                  <a:pt x="3878648" y="5682642"/>
                  <a:pt x="3876498" y="5681717"/>
                </a:cubicBezTo>
                <a:cubicBezTo>
                  <a:pt x="3679284" y="5607050"/>
                  <a:pt x="3473354" y="5574737"/>
                  <a:pt x="3263209" y="5585749"/>
                </a:cubicBezTo>
                <a:cubicBezTo>
                  <a:pt x="3258445" y="5588034"/>
                  <a:pt x="3252566" y="5591021"/>
                  <a:pt x="3245450" y="5593271"/>
                </a:cubicBezTo>
                <a:cubicBezTo>
                  <a:pt x="2832970" y="5732161"/>
                  <a:pt x="2378174" y="5640588"/>
                  <a:pt x="1952592" y="5692050"/>
                </a:cubicBezTo>
                <a:cubicBezTo>
                  <a:pt x="1937512" y="5694029"/>
                  <a:pt x="1912708" y="5686903"/>
                  <a:pt x="1936466" y="5671708"/>
                </a:cubicBezTo>
                <a:cubicBezTo>
                  <a:pt x="2343705" y="5415077"/>
                  <a:pt x="2802129" y="5333413"/>
                  <a:pt x="3244709" y="5538562"/>
                </a:cubicBezTo>
                <a:cubicBezTo>
                  <a:pt x="3441959" y="5522006"/>
                  <a:pt x="3636288" y="5541041"/>
                  <a:pt x="3823886" y="5595804"/>
                </a:cubicBezTo>
                <a:cubicBezTo>
                  <a:pt x="3786337" y="5543176"/>
                  <a:pt x="3748232" y="5490905"/>
                  <a:pt x="3709024" y="5439340"/>
                </a:cubicBezTo>
                <a:cubicBezTo>
                  <a:pt x="3551844" y="5232532"/>
                  <a:pt x="3380544" y="5046247"/>
                  <a:pt x="3198362" y="4874588"/>
                </a:cubicBezTo>
                <a:cubicBezTo>
                  <a:pt x="3191800" y="4876493"/>
                  <a:pt x="3185778" y="4878043"/>
                  <a:pt x="3179417" y="4879047"/>
                </a:cubicBezTo>
                <a:cubicBezTo>
                  <a:pt x="3002241" y="4937947"/>
                  <a:pt x="2827252" y="4989315"/>
                  <a:pt x="2639496" y="4989072"/>
                </a:cubicBezTo>
                <a:cubicBezTo>
                  <a:pt x="2416792" y="4988955"/>
                  <a:pt x="2191177" y="4947776"/>
                  <a:pt x="1972353" y="4909921"/>
                </a:cubicBezTo>
                <a:cubicBezTo>
                  <a:pt x="1940984" y="4904693"/>
                  <a:pt x="1996456" y="4874580"/>
                  <a:pt x="2002679" y="4872131"/>
                </a:cubicBezTo>
                <a:cubicBezTo>
                  <a:pt x="2309478" y="4772480"/>
                  <a:pt x="2760385" y="4680296"/>
                  <a:pt x="3097424" y="4781269"/>
                </a:cubicBezTo>
                <a:cubicBezTo>
                  <a:pt x="2895349" y="4601638"/>
                  <a:pt x="2680528" y="4438593"/>
                  <a:pt x="2454890" y="4287833"/>
                </a:cubicBezTo>
                <a:cubicBezTo>
                  <a:pt x="2454338" y="4288186"/>
                  <a:pt x="2453432" y="4287993"/>
                  <a:pt x="2452881" y="4288346"/>
                </a:cubicBezTo>
                <a:cubicBezTo>
                  <a:pt x="2451433" y="4288508"/>
                  <a:pt x="2449426" y="4289026"/>
                  <a:pt x="2448527" y="4288836"/>
                </a:cubicBezTo>
                <a:cubicBezTo>
                  <a:pt x="2435306" y="4288860"/>
                  <a:pt x="2328295" y="4364971"/>
                  <a:pt x="2323525" y="4367248"/>
                </a:cubicBezTo>
                <a:cubicBezTo>
                  <a:pt x="2239575" y="4406384"/>
                  <a:pt x="2150175" y="4432133"/>
                  <a:pt x="2060764" y="4451767"/>
                </a:cubicBezTo>
                <a:cubicBezTo>
                  <a:pt x="1760632" y="4518029"/>
                  <a:pt x="1460022" y="4526349"/>
                  <a:pt x="1162250" y="4613329"/>
                </a:cubicBezTo>
                <a:cubicBezTo>
                  <a:pt x="1141991" y="4619390"/>
                  <a:pt x="1086625" y="4618011"/>
                  <a:pt x="1132639" y="4596243"/>
                </a:cubicBezTo>
                <a:cubicBezTo>
                  <a:pt x="1461250" y="4438196"/>
                  <a:pt x="1900100" y="4136057"/>
                  <a:pt x="2293970" y="4182283"/>
                </a:cubicBezTo>
                <a:cubicBezTo>
                  <a:pt x="2166077" y="4101602"/>
                  <a:pt x="2034669" y="4023929"/>
                  <a:pt x="1900637" y="3949470"/>
                </a:cubicBezTo>
                <a:cubicBezTo>
                  <a:pt x="1896077" y="3950852"/>
                  <a:pt x="1891168" y="3951697"/>
                  <a:pt x="1887014" y="3951288"/>
                </a:cubicBezTo>
                <a:cubicBezTo>
                  <a:pt x="1578066" y="4112095"/>
                  <a:pt x="1243908" y="4184792"/>
                  <a:pt x="896751" y="4159267"/>
                </a:cubicBezTo>
                <a:cubicBezTo>
                  <a:pt x="855005" y="4156073"/>
                  <a:pt x="905428" y="4125362"/>
                  <a:pt x="918967" y="4119760"/>
                </a:cubicBezTo>
                <a:cubicBezTo>
                  <a:pt x="1194342" y="4017222"/>
                  <a:pt x="1471034" y="3857115"/>
                  <a:pt x="1764113" y="3873539"/>
                </a:cubicBezTo>
                <a:cubicBezTo>
                  <a:pt x="1695196" y="3836374"/>
                  <a:pt x="1625724" y="3799562"/>
                  <a:pt x="1555701" y="3763109"/>
                </a:cubicBezTo>
                <a:cubicBezTo>
                  <a:pt x="1550645" y="3762512"/>
                  <a:pt x="1546699" y="3761207"/>
                  <a:pt x="1542956" y="3758998"/>
                </a:cubicBezTo>
                <a:cubicBezTo>
                  <a:pt x="1350426" y="3719652"/>
                  <a:pt x="1247288" y="3571783"/>
                  <a:pt x="1136724" y="3417171"/>
                </a:cubicBezTo>
                <a:cubicBezTo>
                  <a:pt x="993337" y="3216099"/>
                  <a:pt x="846020" y="2999153"/>
                  <a:pt x="750977" y="2770227"/>
                </a:cubicBezTo>
                <a:cubicBezTo>
                  <a:pt x="747611" y="2762227"/>
                  <a:pt x="749771" y="2755481"/>
                  <a:pt x="755174" y="2749954"/>
                </a:cubicBezTo>
                <a:cubicBezTo>
                  <a:pt x="771390" y="2733370"/>
                  <a:pt x="816824" y="2727735"/>
                  <a:pt x="830023" y="2731935"/>
                </a:cubicBezTo>
                <a:cubicBezTo>
                  <a:pt x="1258787" y="2883841"/>
                  <a:pt x="1497280" y="3311498"/>
                  <a:pt x="1623018" y="3716225"/>
                </a:cubicBezTo>
                <a:cubicBezTo>
                  <a:pt x="1853470" y="3835548"/>
                  <a:pt x="2078531" y="3959850"/>
                  <a:pt x="2294841" y="4093587"/>
                </a:cubicBezTo>
                <a:cubicBezTo>
                  <a:pt x="2272291" y="4035197"/>
                  <a:pt x="2253055" y="3974696"/>
                  <a:pt x="2250226" y="3916719"/>
                </a:cubicBezTo>
                <a:cubicBezTo>
                  <a:pt x="2248779" y="3916883"/>
                  <a:pt x="2246771" y="3917401"/>
                  <a:pt x="2245523" y="3916663"/>
                </a:cubicBezTo>
                <a:cubicBezTo>
                  <a:pt x="1951808" y="3876118"/>
                  <a:pt x="1808968" y="3571232"/>
                  <a:pt x="1707994" y="3326950"/>
                </a:cubicBezTo>
                <a:cubicBezTo>
                  <a:pt x="1694877" y="3295477"/>
                  <a:pt x="1766980" y="3273123"/>
                  <a:pt x="1786341" y="3287566"/>
                </a:cubicBezTo>
                <a:cubicBezTo>
                  <a:pt x="1929395" y="3390749"/>
                  <a:pt x="2051663" y="3506453"/>
                  <a:pt x="2158071" y="3639960"/>
                </a:cubicBezTo>
                <a:cubicBezTo>
                  <a:pt x="2154892" y="3540061"/>
                  <a:pt x="2170197" y="3439839"/>
                  <a:pt x="2189281" y="3333361"/>
                </a:cubicBezTo>
                <a:cubicBezTo>
                  <a:pt x="2229372" y="3116116"/>
                  <a:pt x="2246120" y="2891570"/>
                  <a:pt x="2314466" y="2680771"/>
                </a:cubicBezTo>
                <a:cubicBezTo>
                  <a:pt x="2320529" y="2661952"/>
                  <a:pt x="2361878" y="2637374"/>
                  <a:pt x="2386551" y="2642862"/>
                </a:cubicBezTo>
                <a:close/>
                <a:moveTo>
                  <a:pt x="3646699" y="2390555"/>
                </a:moveTo>
                <a:lnTo>
                  <a:pt x="3645773" y="2392739"/>
                </a:lnTo>
                <a:lnTo>
                  <a:pt x="3649597" y="2394358"/>
                </a:lnTo>
                <a:cubicBezTo>
                  <a:pt x="3648733" y="2393349"/>
                  <a:pt x="3647874" y="2392343"/>
                  <a:pt x="3646699" y="2390555"/>
                </a:cubicBezTo>
                <a:close/>
                <a:moveTo>
                  <a:pt x="3038676" y="2118977"/>
                </a:moveTo>
                <a:cubicBezTo>
                  <a:pt x="3042950" y="2257918"/>
                  <a:pt x="3002907" y="2393544"/>
                  <a:pt x="2963942" y="2525128"/>
                </a:cubicBezTo>
                <a:cubicBezTo>
                  <a:pt x="2949902" y="2571972"/>
                  <a:pt x="2935948" y="2620144"/>
                  <a:pt x="2923775" y="2667145"/>
                </a:cubicBezTo>
                <a:cubicBezTo>
                  <a:pt x="2909690" y="2721696"/>
                  <a:pt x="2898881" y="2777642"/>
                  <a:pt x="2887447" y="2832031"/>
                </a:cubicBezTo>
                <a:lnTo>
                  <a:pt x="2868480" y="2927011"/>
                </a:lnTo>
                <a:cubicBezTo>
                  <a:pt x="2882036" y="2893472"/>
                  <a:pt x="2900043" y="2846374"/>
                  <a:pt x="2921794" y="2782834"/>
                </a:cubicBezTo>
                <a:cubicBezTo>
                  <a:pt x="2980827" y="2611467"/>
                  <a:pt x="3079367" y="2325483"/>
                  <a:pt x="3038676" y="2118977"/>
                </a:cubicBezTo>
                <a:close/>
                <a:moveTo>
                  <a:pt x="4070579" y="2090376"/>
                </a:moveTo>
                <a:cubicBezTo>
                  <a:pt x="4084637" y="2136248"/>
                  <a:pt x="4098150" y="2181883"/>
                  <a:pt x="4109879" y="2228695"/>
                </a:cubicBezTo>
                <a:lnTo>
                  <a:pt x="4119154" y="2266098"/>
                </a:lnTo>
                <a:cubicBezTo>
                  <a:pt x="4126056" y="2295423"/>
                  <a:pt x="4133187" y="2324193"/>
                  <a:pt x="4141411" y="2353427"/>
                </a:cubicBezTo>
                <a:cubicBezTo>
                  <a:pt x="4176749" y="2475257"/>
                  <a:pt x="4236423" y="2591295"/>
                  <a:pt x="4293979" y="2703223"/>
                </a:cubicBezTo>
                <a:cubicBezTo>
                  <a:pt x="4334570" y="2782214"/>
                  <a:pt x="4376344" y="2862994"/>
                  <a:pt x="4410111" y="2947465"/>
                </a:cubicBezTo>
                <a:cubicBezTo>
                  <a:pt x="4347417" y="2640863"/>
                  <a:pt x="4257356" y="2342636"/>
                  <a:pt x="4070579" y="2090376"/>
                </a:cubicBezTo>
                <a:close/>
                <a:moveTo>
                  <a:pt x="4020821" y="2034549"/>
                </a:moveTo>
                <a:cubicBezTo>
                  <a:pt x="3991634" y="2371132"/>
                  <a:pt x="4184325" y="2658088"/>
                  <a:pt x="4372756" y="2932293"/>
                </a:cubicBezTo>
                <a:cubicBezTo>
                  <a:pt x="4341528" y="2858555"/>
                  <a:pt x="4305088" y="2786473"/>
                  <a:pt x="4268731" y="2715710"/>
                </a:cubicBezTo>
                <a:cubicBezTo>
                  <a:pt x="4210547" y="2602235"/>
                  <a:pt x="4150011" y="2485181"/>
                  <a:pt x="4113960" y="2360474"/>
                </a:cubicBezTo>
                <a:cubicBezTo>
                  <a:pt x="4105734" y="2331239"/>
                  <a:pt x="4098289" y="2301693"/>
                  <a:pt x="4090842" y="2272139"/>
                </a:cubicBezTo>
                <a:lnTo>
                  <a:pt x="4081569" y="2234734"/>
                </a:lnTo>
                <a:cubicBezTo>
                  <a:pt x="4064530" y="2167007"/>
                  <a:pt x="4043843" y="2100302"/>
                  <a:pt x="4020821" y="2034549"/>
                </a:cubicBezTo>
                <a:close/>
                <a:moveTo>
                  <a:pt x="3001316" y="2032338"/>
                </a:moveTo>
                <a:cubicBezTo>
                  <a:pt x="2982933" y="2081859"/>
                  <a:pt x="2966493" y="2132840"/>
                  <a:pt x="2953880" y="2185446"/>
                </a:cubicBezTo>
                <a:cubicBezTo>
                  <a:pt x="2921068" y="2317695"/>
                  <a:pt x="2906505" y="2457032"/>
                  <a:pt x="2883664" y="2591574"/>
                </a:cubicBezTo>
                <a:cubicBezTo>
                  <a:pt x="2864755" y="2700098"/>
                  <a:pt x="2813661" y="2959166"/>
                  <a:pt x="2826885" y="2991809"/>
                </a:cubicBezTo>
                <a:lnTo>
                  <a:pt x="2860250" y="2826310"/>
                </a:lnTo>
                <a:cubicBezTo>
                  <a:pt x="2871141" y="2771690"/>
                  <a:pt x="2882731" y="2715434"/>
                  <a:pt x="2896499" y="2660098"/>
                </a:cubicBezTo>
                <a:cubicBezTo>
                  <a:pt x="2908585" y="2611783"/>
                  <a:pt x="2923082" y="2563843"/>
                  <a:pt x="2937125" y="2516991"/>
                </a:cubicBezTo>
                <a:cubicBezTo>
                  <a:pt x="2975863" y="2385961"/>
                  <a:pt x="3015900" y="2250332"/>
                  <a:pt x="3010471" y="2114122"/>
                </a:cubicBezTo>
                <a:cubicBezTo>
                  <a:pt x="3009267" y="2086568"/>
                  <a:pt x="3005955" y="2059413"/>
                  <a:pt x="3001316" y="2032338"/>
                </a:cubicBezTo>
                <a:close/>
                <a:moveTo>
                  <a:pt x="3105532" y="1991479"/>
                </a:moveTo>
                <a:cubicBezTo>
                  <a:pt x="3254427" y="2144650"/>
                  <a:pt x="3409943" y="2280670"/>
                  <a:pt x="3599280" y="2371770"/>
                </a:cubicBezTo>
                <a:cubicBezTo>
                  <a:pt x="3463064" y="2234271"/>
                  <a:pt x="3300266" y="2088089"/>
                  <a:pt x="3105532" y="1991479"/>
                </a:cubicBezTo>
                <a:close/>
                <a:moveTo>
                  <a:pt x="3111169" y="1962963"/>
                </a:moveTo>
                <a:cubicBezTo>
                  <a:pt x="3306049" y="2057701"/>
                  <a:pt x="3468685" y="2201237"/>
                  <a:pt x="3606223" y="2338658"/>
                </a:cubicBezTo>
                <a:cubicBezTo>
                  <a:pt x="3470641" y="2169232"/>
                  <a:pt x="3285027" y="1968969"/>
                  <a:pt x="3111169" y="1962963"/>
                </a:cubicBezTo>
                <a:close/>
                <a:moveTo>
                  <a:pt x="2050698" y="1338235"/>
                </a:moveTo>
                <a:cubicBezTo>
                  <a:pt x="2064377" y="1651120"/>
                  <a:pt x="2209927" y="1999242"/>
                  <a:pt x="2370409" y="2272553"/>
                </a:cubicBezTo>
                <a:cubicBezTo>
                  <a:pt x="2357712" y="2235634"/>
                  <a:pt x="2347580" y="2197225"/>
                  <a:pt x="2338306" y="2159819"/>
                </a:cubicBezTo>
                <a:lnTo>
                  <a:pt x="2334023" y="2142555"/>
                </a:lnTo>
                <a:cubicBezTo>
                  <a:pt x="2289026" y="1964482"/>
                  <a:pt x="2230790" y="1787247"/>
                  <a:pt x="2161071" y="1617375"/>
                </a:cubicBezTo>
                <a:cubicBezTo>
                  <a:pt x="2150764" y="1593060"/>
                  <a:pt x="2141003" y="1568967"/>
                  <a:pt x="2130699" y="1544643"/>
                </a:cubicBezTo>
                <a:cubicBezTo>
                  <a:pt x="2102533" y="1477354"/>
                  <a:pt x="2073739" y="1408510"/>
                  <a:pt x="2050698" y="1338235"/>
                </a:cubicBezTo>
                <a:close/>
                <a:moveTo>
                  <a:pt x="2060478" y="1278636"/>
                </a:moveTo>
                <a:cubicBezTo>
                  <a:pt x="2085382" y="1365794"/>
                  <a:pt x="2121337" y="1451189"/>
                  <a:pt x="2156346" y="1534260"/>
                </a:cubicBezTo>
                <a:lnTo>
                  <a:pt x="2187258" y="1607218"/>
                </a:lnTo>
                <a:cubicBezTo>
                  <a:pt x="2256583" y="1774989"/>
                  <a:pt x="2314102" y="1949347"/>
                  <a:pt x="2358704" y="2125320"/>
                </a:cubicBezTo>
                <a:cubicBezTo>
                  <a:pt x="2326696" y="1963695"/>
                  <a:pt x="2286060" y="1804203"/>
                  <a:pt x="2233598" y="1646797"/>
                </a:cubicBezTo>
                <a:cubicBezTo>
                  <a:pt x="2188082" y="1511000"/>
                  <a:pt x="2118450" y="1397178"/>
                  <a:pt x="2060478" y="1278636"/>
                </a:cubicBezTo>
                <a:close/>
                <a:moveTo>
                  <a:pt x="1974152" y="1245311"/>
                </a:moveTo>
                <a:cubicBezTo>
                  <a:pt x="1899849" y="1271794"/>
                  <a:pt x="1845607" y="1329954"/>
                  <a:pt x="1811379" y="1406236"/>
                </a:cubicBezTo>
                <a:cubicBezTo>
                  <a:pt x="1793417" y="1445630"/>
                  <a:pt x="1774985" y="1502850"/>
                  <a:pt x="1767940" y="1546869"/>
                </a:cubicBezTo>
                <a:cubicBezTo>
                  <a:pt x="1756267" y="1618535"/>
                  <a:pt x="1762401" y="1614698"/>
                  <a:pt x="1796474" y="1557016"/>
                </a:cubicBezTo>
                <a:cubicBezTo>
                  <a:pt x="1857987" y="1454296"/>
                  <a:pt x="1917005" y="1349880"/>
                  <a:pt x="1974152" y="1245311"/>
                </a:cubicBezTo>
                <a:close/>
                <a:moveTo>
                  <a:pt x="4681531" y="959050"/>
                </a:moveTo>
                <a:cubicBezTo>
                  <a:pt x="4667665" y="975072"/>
                  <a:pt x="4653801" y="991089"/>
                  <a:pt x="4638064" y="1006960"/>
                </a:cubicBezTo>
                <a:cubicBezTo>
                  <a:pt x="4572574" y="1071943"/>
                  <a:pt x="4498932" y="1125748"/>
                  <a:pt x="4415502" y="1184424"/>
                </a:cubicBezTo>
                <a:cubicBezTo>
                  <a:pt x="4354739" y="1227583"/>
                  <a:pt x="4278681" y="1281016"/>
                  <a:pt x="4197574" y="1317493"/>
                </a:cubicBezTo>
                <a:cubicBezTo>
                  <a:pt x="4173020" y="1328342"/>
                  <a:pt x="4148153" y="1338416"/>
                  <a:pt x="4122737" y="1348256"/>
                </a:cubicBezTo>
                <a:cubicBezTo>
                  <a:pt x="4088783" y="1361567"/>
                  <a:pt x="4056139" y="1374791"/>
                  <a:pt x="4024988" y="1390573"/>
                </a:cubicBezTo>
                <a:cubicBezTo>
                  <a:pt x="4165369" y="1358579"/>
                  <a:pt x="4302892" y="1298342"/>
                  <a:pt x="4421265" y="1220988"/>
                </a:cubicBezTo>
                <a:cubicBezTo>
                  <a:pt x="4516666" y="1158366"/>
                  <a:pt x="4617535" y="1064584"/>
                  <a:pt x="4681531" y="959050"/>
                </a:cubicBezTo>
                <a:close/>
                <a:moveTo>
                  <a:pt x="4722484" y="854709"/>
                </a:moveTo>
                <a:cubicBezTo>
                  <a:pt x="4713724" y="863235"/>
                  <a:pt x="4704652" y="870980"/>
                  <a:pt x="4695347" y="879275"/>
                </a:cubicBezTo>
                <a:cubicBezTo>
                  <a:pt x="4560726" y="998039"/>
                  <a:pt x="4415771" y="1121443"/>
                  <a:pt x="4253878" y="1216434"/>
                </a:cubicBezTo>
                <a:lnTo>
                  <a:pt x="4213112" y="1239730"/>
                </a:lnTo>
                <a:cubicBezTo>
                  <a:pt x="4152620" y="1274640"/>
                  <a:pt x="4090577" y="1310180"/>
                  <a:pt x="4037747" y="1352837"/>
                </a:cubicBezTo>
                <a:cubicBezTo>
                  <a:pt x="4062533" y="1341442"/>
                  <a:pt x="4087944" y="1331600"/>
                  <a:pt x="4113362" y="1321759"/>
                </a:cubicBezTo>
                <a:cubicBezTo>
                  <a:pt x="4137990" y="1312227"/>
                  <a:pt x="4162627" y="1302697"/>
                  <a:pt x="4186634" y="1291618"/>
                </a:cubicBezTo>
                <a:cubicBezTo>
                  <a:pt x="4265418" y="1256083"/>
                  <a:pt x="4339921" y="1203284"/>
                  <a:pt x="4399674" y="1160983"/>
                </a:cubicBezTo>
                <a:cubicBezTo>
                  <a:pt x="4481551" y="1102940"/>
                  <a:pt x="4554724" y="1050225"/>
                  <a:pt x="4618435" y="986418"/>
                </a:cubicBezTo>
                <a:cubicBezTo>
                  <a:pt x="4660678" y="944429"/>
                  <a:pt x="4695591" y="899980"/>
                  <a:pt x="4722484" y="854709"/>
                </a:cubicBezTo>
                <a:close/>
                <a:moveTo>
                  <a:pt x="1456504" y="777000"/>
                </a:moveTo>
                <a:cubicBezTo>
                  <a:pt x="1456064" y="782606"/>
                  <a:pt x="1455073" y="787979"/>
                  <a:pt x="1454399" y="794136"/>
                </a:cubicBezTo>
                <a:cubicBezTo>
                  <a:pt x="1451982" y="810498"/>
                  <a:pt x="1450340" y="826538"/>
                  <a:pt x="1448466" y="843129"/>
                </a:cubicBezTo>
                <a:cubicBezTo>
                  <a:pt x="1443098" y="896870"/>
                  <a:pt x="1442326" y="951907"/>
                  <a:pt x="1442252" y="1005313"/>
                </a:cubicBezTo>
                <a:cubicBezTo>
                  <a:pt x="1440336" y="1206014"/>
                  <a:pt x="1438833" y="1413328"/>
                  <a:pt x="1469382" y="1614896"/>
                </a:cubicBezTo>
                <a:lnTo>
                  <a:pt x="1472106" y="1632791"/>
                </a:lnTo>
                <a:lnTo>
                  <a:pt x="1479091" y="1680170"/>
                </a:lnTo>
                <a:cubicBezTo>
                  <a:pt x="1479741" y="1669501"/>
                  <a:pt x="1479617" y="1659149"/>
                  <a:pt x="1480043" y="1649028"/>
                </a:cubicBezTo>
                <a:cubicBezTo>
                  <a:pt x="1483046" y="1394060"/>
                  <a:pt x="1486555" y="1130296"/>
                  <a:pt x="1464087" y="871628"/>
                </a:cubicBezTo>
                <a:lnTo>
                  <a:pt x="1462204" y="850229"/>
                </a:lnTo>
                <a:cubicBezTo>
                  <a:pt x="1460150" y="826182"/>
                  <a:pt x="1458096" y="802134"/>
                  <a:pt x="1456504" y="777000"/>
                </a:cubicBezTo>
                <a:close/>
                <a:moveTo>
                  <a:pt x="1483619" y="764662"/>
                </a:moveTo>
                <a:cubicBezTo>
                  <a:pt x="1484834" y="792211"/>
                  <a:pt x="1487677" y="820458"/>
                  <a:pt x="1489670" y="847698"/>
                </a:cubicBezTo>
                <a:lnTo>
                  <a:pt x="1491553" y="869097"/>
                </a:lnTo>
                <a:cubicBezTo>
                  <a:pt x="1513754" y="1119277"/>
                  <a:pt x="1511208" y="1373147"/>
                  <a:pt x="1508481" y="1619865"/>
                </a:cubicBezTo>
                <a:cubicBezTo>
                  <a:pt x="1576046" y="1335574"/>
                  <a:pt x="1567527" y="1045475"/>
                  <a:pt x="1483619" y="764662"/>
                </a:cubicBezTo>
                <a:close/>
                <a:moveTo>
                  <a:pt x="1430481" y="630137"/>
                </a:moveTo>
                <a:cubicBezTo>
                  <a:pt x="1267590" y="940376"/>
                  <a:pt x="1333252" y="1302315"/>
                  <a:pt x="1442495" y="1626691"/>
                </a:cubicBezTo>
                <a:lnTo>
                  <a:pt x="1441222" y="1619067"/>
                </a:lnTo>
                <a:cubicBezTo>
                  <a:pt x="1410273" y="1415398"/>
                  <a:pt x="1411692" y="1206762"/>
                  <a:pt x="1414069" y="1004967"/>
                </a:cubicBezTo>
                <a:cubicBezTo>
                  <a:pt x="1414375" y="951016"/>
                  <a:pt x="1414834" y="895204"/>
                  <a:pt x="1420665" y="840369"/>
                </a:cubicBezTo>
                <a:cubicBezTo>
                  <a:pt x="1422537" y="823783"/>
                  <a:pt x="1424411" y="807192"/>
                  <a:pt x="1426829" y="790831"/>
                </a:cubicBezTo>
                <a:cubicBezTo>
                  <a:pt x="1433522" y="737010"/>
                  <a:pt x="1440125" y="681866"/>
                  <a:pt x="1430481" y="630137"/>
                </a:cubicBezTo>
                <a:close/>
                <a:moveTo>
                  <a:pt x="4023796" y="623931"/>
                </a:moveTo>
                <a:cubicBezTo>
                  <a:pt x="3998086" y="637515"/>
                  <a:pt x="3972609" y="650546"/>
                  <a:pt x="3945729" y="662344"/>
                </a:cubicBezTo>
                <a:cubicBezTo>
                  <a:pt x="3801060" y="727282"/>
                  <a:pt x="3645502" y="758642"/>
                  <a:pt x="3498947" y="818916"/>
                </a:cubicBezTo>
                <a:cubicBezTo>
                  <a:pt x="3325974" y="889896"/>
                  <a:pt x="3184420" y="1008307"/>
                  <a:pt x="3031283" y="1111507"/>
                </a:cubicBezTo>
                <a:cubicBezTo>
                  <a:pt x="3091555" y="1098395"/>
                  <a:pt x="3148558" y="1067158"/>
                  <a:pt x="3203692" y="1035777"/>
                </a:cubicBezTo>
                <a:lnTo>
                  <a:pt x="3218294" y="1027151"/>
                </a:lnTo>
                <a:cubicBezTo>
                  <a:pt x="3353948" y="950027"/>
                  <a:pt x="3497672" y="882756"/>
                  <a:pt x="3636737" y="817377"/>
                </a:cubicBezTo>
                <a:cubicBezTo>
                  <a:pt x="3765775" y="757414"/>
                  <a:pt x="3897289" y="694633"/>
                  <a:pt x="4023796" y="623931"/>
                </a:cubicBezTo>
                <a:close/>
                <a:moveTo>
                  <a:pt x="3311704" y="584486"/>
                </a:moveTo>
                <a:cubicBezTo>
                  <a:pt x="3272983" y="648568"/>
                  <a:pt x="3231536" y="711502"/>
                  <a:pt x="3190778" y="772788"/>
                </a:cubicBezTo>
                <a:cubicBezTo>
                  <a:pt x="3126979" y="868744"/>
                  <a:pt x="3062020" y="967431"/>
                  <a:pt x="3007981" y="1070739"/>
                </a:cubicBezTo>
                <a:cubicBezTo>
                  <a:pt x="3110594" y="966751"/>
                  <a:pt x="3204922" y="819977"/>
                  <a:pt x="3267578" y="693281"/>
                </a:cubicBezTo>
                <a:close/>
                <a:moveTo>
                  <a:pt x="2664888" y="518596"/>
                </a:moveTo>
                <a:cubicBezTo>
                  <a:pt x="2580256" y="532980"/>
                  <a:pt x="2495702" y="548687"/>
                  <a:pt x="2411865" y="567273"/>
                </a:cubicBezTo>
                <a:cubicBezTo>
                  <a:pt x="2215416" y="611580"/>
                  <a:pt x="2055895" y="697916"/>
                  <a:pt x="1896643" y="809468"/>
                </a:cubicBezTo>
                <a:cubicBezTo>
                  <a:pt x="1897193" y="809701"/>
                  <a:pt x="1897736" y="809931"/>
                  <a:pt x="1899055" y="809848"/>
                </a:cubicBezTo>
                <a:cubicBezTo>
                  <a:pt x="2091065" y="728900"/>
                  <a:pt x="2275399" y="656935"/>
                  <a:pt x="2446633" y="596159"/>
                </a:cubicBezTo>
                <a:close/>
                <a:moveTo>
                  <a:pt x="2796924" y="501747"/>
                </a:moveTo>
                <a:lnTo>
                  <a:pt x="2455237" y="622979"/>
                </a:lnTo>
                <a:cubicBezTo>
                  <a:pt x="2296206" y="679263"/>
                  <a:pt x="2126634" y="745243"/>
                  <a:pt x="1949308" y="818889"/>
                </a:cubicBezTo>
                <a:cubicBezTo>
                  <a:pt x="1950089" y="818579"/>
                  <a:pt x="1950089" y="818579"/>
                  <a:pt x="1950634" y="818810"/>
                </a:cubicBezTo>
                <a:cubicBezTo>
                  <a:pt x="2249794" y="764555"/>
                  <a:pt x="2535304" y="633058"/>
                  <a:pt x="2796924" y="501747"/>
                </a:cubicBezTo>
                <a:close/>
                <a:moveTo>
                  <a:pt x="3335099" y="488163"/>
                </a:moveTo>
                <a:lnTo>
                  <a:pt x="3151139" y="734118"/>
                </a:lnTo>
                <a:lnTo>
                  <a:pt x="3136980" y="753877"/>
                </a:lnTo>
                <a:cubicBezTo>
                  <a:pt x="3108114" y="793161"/>
                  <a:pt x="3082736" y="828772"/>
                  <a:pt x="3062043" y="867004"/>
                </a:cubicBezTo>
                <a:cubicBezTo>
                  <a:pt x="3033701" y="918746"/>
                  <a:pt x="3011684" y="973805"/>
                  <a:pt x="2994594" y="1035452"/>
                </a:cubicBezTo>
                <a:cubicBezTo>
                  <a:pt x="3046947" y="939156"/>
                  <a:pt x="3107576" y="847655"/>
                  <a:pt x="3167517" y="757788"/>
                </a:cubicBezTo>
                <a:cubicBezTo>
                  <a:pt x="3225200" y="670189"/>
                  <a:pt x="3284135" y="581180"/>
                  <a:pt x="3335099" y="488163"/>
                </a:cubicBezTo>
                <a:close/>
                <a:moveTo>
                  <a:pt x="2891507" y="485136"/>
                </a:moveTo>
                <a:cubicBezTo>
                  <a:pt x="2633092" y="616512"/>
                  <a:pt x="2348081" y="755947"/>
                  <a:pt x="2047508" y="825701"/>
                </a:cubicBezTo>
                <a:cubicBezTo>
                  <a:pt x="2357909" y="831572"/>
                  <a:pt x="2636584" y="667562"/>
                  <a:pt x="2891507" y="485136"/>
                </a:cubicBezTo>
                <a:close/>
                <a:moveTo>
                  <a:pt x="4418489" y="483936"/>
                </a:moveTo>
                <a:cubicBezTo>
                  <a:pt x="4332433" y="547295"/>
                  <a:pt x="4242855" y="605296"/>
                  <a:pt x="4155290" y="661575"/>
                </a:cubicBezTo>
                <a:cubicBezTo>
                  <a:pt x="3969451" y="781189"/>
                  <a:pt x="3777243" y="905190"/>
                  <a:pt x="3571040" y="996875"/>
                </a:cubicBezTo>
                <a:cubicBezTo>
                  <a:pt x="3418056" y="1064725"/>
                  <a:pt x="3258062" y="1114166"/>
                  <a:pt x="3093710" y="1145020"/>
                </a:cubicBezTo>
                <a:cubicBezTo>
                  <a:pt x="3128860" y="1154752"/>
                  <a:pt x="3165333" y="1164394"/>
                  <a:pt x="3207527" y="1163586"/>
                </a:cubicBezTo>
                <a:cubicBezTo>
                  <a:pt x="3359545" y="1160350"/>
                  <a:pt x="3521798" y="1058435"/>
                  <a:pt x="3652751" y="990907"/>
                </a:cubicBezTo>
                <a:cubicBezTo>
                  <a:pt x="3834432" y="897860"/>
                  <a:pt x="4013510" y="797268"/>
                  <a:pt x="4180906" y="680145"/>
                </a:cubicBezTo>
                <a:cubicBezTo>
                  <a:pt x="4224133" y="649515"/>
                  <a:pt x="4353624" y="550475"/>
                  <a:pt x="4418489" y="483936"/>
                </a:cubicBezTo>
                <a:close/>
                <a:moveTo>
                  <a:pt x="3316944" y="465669"/>
                </a:moveTo>
                <a:cubicBezTo>
                  <a:pt x="3194809" y="521478"/>
                  <a:pt x="2954579" y="894258"/>
                  <a:pt x="2958819" y="1062158"/>
                </a:cubicBezTo>
                <a:cubicBezTo>
                  <a:pt x="2971057" y="1011968"/>
                  <a:pt x="2985641" y="965354"/>
                  <a:pt x="3004132" y="921679"/>
                </a:cubicBezTo>
                <a:cubicBezTo>
                  <a:pt x="3014072" y="898200"/>
                  <a:pt x="3025105" y="875187"/>
                  <a:pt x="3037224" y="852631"/>
                </a:cubicBezTo>
                <a:cubicBezTo>
                  <a:pt x="3058615" y="812759"/>
                  <a:pt x="3085004" y="776291"/>
                  <a:pt x="3114637" y="736692"/>
                </a:cubicBezTo>
                <a:lnTo>
                  <a:pt x="3128801" y="716935"/>
                </a:lnTo>
                <a:cubicBezTo>
                  <a:pt x="3193882" y="628604"/>
                  <a:pt x="3252848" y="548625"/>
                  <a:pt x="3316944" y="465669"/>
                </a:cubicBezTo>
                <a:close/>
                <a:moveTo>
                  <a:pt x="4448894" y="422768"/>
                </a:moveTo>
                <a:cubicBezTo>
                  <a:pt x="4372745" y="436884"/>
                  <a:pt x="4303112" y="482734"/>
                  <a:pt x="4235585" y="528178"/>
                </a:cubicBezTo>
                <a:lnTo>
                  <a:pt x="4213155" y="543149"/>
                </a:lnTo>
                <a:cubicBezTo>
                  <a:pt x="4035485" y="661715"/>
                  <a:pt x="3839402" y="753816"/>
                  <a:pt x="3649218" y="842623"/>
                </a:cubicBezTo>
                <a:cubicBezTo>
                  <a:pt x="3510392" y="907459"/>
                  <a:pt x="3367451" y="974411"/>
                  <a:pt x="3232564" y="1051220"/>
                </a:cubicBezTo>
                <a:lnTo>
                  <a:pt x="3217970" y="1059849"/>
                </a:lnTo>
                <a:cubicBezTo>
                  <a:pt x="3184886" y="1078679"/>
                  <a:pt x="3151576" y="1098052"/>
                  <a:pt x="3116688" y="1113543"/>
                </a:cubicBezTo>
                <a:cubicBezTo>
                  <a:pt x="3269055" y="1082118"/>
                  <a:pt x="3417223" y="1034762"/>
                  <a:pt x="3559098" y="971858"/>
                </a:cubicBezTo>
                <a:cubicBezTo>
                  <a:pt x="3763514" y="881353"/>
                  <a:pt x="3954942" y="757667"/>
                  <a:pt x="4140004" y="638368"/>
                </a:cubicBezTo>
                <a:cubicBezTo>
                  <a:pt x="4244649" y="570645"/>
                  <a:pt x="4351849" y="501435"/>
                  <a:pt x="4451852" y="423380"/>
                </a:cubicBezTo>
                <a:cubicBezTo>
                  <a:pt x="4450763" y="422918"/>
                  <a:pt x="4450211" y="422686"/>
                  <a:pt x="4448894" y="422768"/>
                </a:cubicBezTo>
                <a:close/>
                <a:moveTo>
                  <a:pt x="680568" y="416949"/>
                </a:moveTo>
                <a:cubicBezTo>
                  <a:pt x="573847" y="489578"/>
                  <a:pt x="483985" y="589312"/>
                  <a:pt x="394452" y="694330"/>
                </a:cubicBezTo>
                <a:lnTo>
                  <a:pt x="340402" y="759654"/>
                </a:lnTo>
                <a:close/>
                <a:moveTo>
                  <a:pt x="827699" y="416143"/>
                </a:moveTo>
                <a:cubicBezTo>
                  <a:pt x="835728" y="454953"/>
                  <a:pt x="841663" y="494162"/>
                  <a:pt x="841524" y="534021"/>
                </a:cubicBezTo>
                <a:cubicBezTo>
                  <a:pt x="841577" y="581042"/>
                  <a:pt x="833611" y="627240"/>
                  <a:pt x="825554" y="672115"/>
                </a:cubicBezTo>
                <a:cubicBezTo>
                  <a:pt x="819855" y="703824"/>
                  <a:pt x="814239" y="736857"/>
                  <a:pt x="811499" y="769176"/>
                </a:cubicBezTo>
                <a:cubicBezTo>
                  <a:pt x="803608" y="866910"/>
                  <a:pt x="822564" y="965070"/>
                  <a:pt x="841586" y="1060039"/>
                </a:cubicBezTo>
                <a:cubicBezTo>
                  <a:pt x="870658" y="1208834"/>
                  <a:pt x="901383" y="1362838"/>
                  <a:pt x="942912" y="1511108"/>
                </a:cubicBezTo>
                <a:cubicBezTo>
                  <a:pt x="977911" y="1186645"/>
                  <a:pt x="995896" y="815698"/>
                  <a:pt x="884057" y="521768"/>
                </a:cubicBezTo>
                <a:cubicBezTo>
                  <a:pt x="868776" y="481820"/>
                  <a:pt x="846755" y="448679"/>
                  <a:pt x="827699" y="416143"/>
                </a:cubicBezTo>
                <a:close/>
                <a:moveTo>
                  <a:pt x="798883" y="414244"/>
                </a:moveTo>
                <a:cubicBezTo>
                  <a:pt x="695211" y="736679"/>
                  <a:pt x="755992" y="1050836"/>
                  <a:pt x="875825" y="1357811"/>
                </a:cubicBezTo>
                <a:cubicBezTo>
                  <a:pt x="852896" y="1259904"/>
                  <a:pt x="833394" y="1161513"/>
                  <a:pt x="814514" y="1064671"/>
                </a:cubicBezTo>
                <a:cubicBezTo>
                  <a:pt x="795638" y="967838"/>
                  <a:pt x="775736" y="867346"/>
                  <a:pt x="783698" y="766414"/>
                </a:cubicBezTo>
                <a:cubicBezTo>
                  <a:pt x="786354" y="732777"/>
                  <a:pt x="792197" y="699198"/>
                  <a:pt x="798129" y="666939"/>
                </a:cubicBezTo>
                <a:cubicBezTo>
                  <a:pt x="805719" y="623158"/>
                  <a:pt x="813776" y="578281"/>
                  <a:pt x="813894" y="533909"/>
                </a:cubicBezTo>
                <a:cubicBezTo>
                  <a:pt x="813480" y="493822"/>
                  <a:pt x="807234" y="453832"/>
                  <a:pt x="798883" y="414244"/>
                </a:cubicBezTo>
                <a:close/>
                <a:moveTo>
                  <a:pt x="673202" y="388720"/>
                </a:moveTo>
                <a:cubicBezTo>
                  <a:pt x="560862" y="422924"/>
                  <a:pt x="473506" y="490876"/>
                  <a:pt x="392779" y="596411"/>
                </a:cubicBezTo>
                <a:cubicBezTo>
                  <a:pt x="345173" y="658663"/>
                  <a:pt x="304966" y="720182"/>
                  <a:pt x="270088" y="790400"/>
                </a:cubicBezTo>
                <a:cubicBezTo>
                  <a:pt x="265839" y="798902"/>
                  <a:pt x="262292" y="805767"/>
                  <a:pt x="259285" y="812869"/>
                </a:cubicBezTo>
                <a:cubicBezTo>
                  <a:pt x="297306" y="767160"/>
                  <a:pt x="334780" y="721219"/>
                  <a:pt x="372890" y="676832"/>
                </a:cubicBezTo>
                <a:cubicBezTo>
                  <a:pt x="466138" y="567590"/>
                  <a:pt x="560501" y="463327"/>
                  <a:pt x="673202" y="388720"/>
                </a:cubicBezTo>
                <a:close/>
                <a:moveTo>
                  <a:pt x="1628210" y="0"/>
                </a:moveTo>
                <a:lnTo>
                  <a:pt x="1748399" y="0"/>
                </a:lnTo>
                <a:lnTo>
                  <a:pt x="1783391" y="17650"/>
                </a:lnTo>
                <a:cubicBezTo>
                  <a:pt x="1878225" y="54329"/>
                  <a:pt x="1980824" y="64330"/>
                  <a:pt x="2084193" y="69947"/>
                </a:cubicBezTo>
                <a:cubicBezTo>
                  <a:pt x="2305723" y="81971"/>
                  <a:pt x="2525917" y="56091"/>
                  <a:pt x="2744101" y="15192"/>
                </a:cubicBezTo>
                <a:cubicBezTo>
                  <a:pt x="2562964" y="37013"/>
                  <a:pt x="2380220" y="45912"/>
                  <a:pt x="2197414" y="41266"/>
                </a:cubicBezTo>
                <a:cubicBezTo>
                  <a:pt x="2092695" y="38460"/>
                  <a:pt x="1999575" y="31066"/>
                  <a:pt x="1914967" y="18583"/>
                </a:cubicBezTo>
                <a:lnTo>
                  <a:pt x="1815559" y="0"/>
                </a:lnTo>
                <a:lnTo>
                  <a:pt x="2001666" y="0"/>
                </a:lnTo>
                <a:lnTo>
                  <a:pt x="2036517" y="4274"/>
                </a:lnTo>
                <a:cubicBezTo>
                  <a:pt x="2087672" y="8689"/>
                  <a:pt x="2141872" y="11637"/>
                  <a:pt x="2199623" y="13232"/>
                </a:cubicBezTo>
                <a:cubicBezTo>
                  <a:pt x="2273140" y="15225"/>
                  <a:pt x="2346666" y="15008"/>
                  <a:pt x="2420103" y="12601"/>
                </a:cubicBezTo>
                <a:lnTo>
                  <a:pt x="2621330" y="0"/>
                </a:lnTo>
                <a:lnTo>
                  <a:pt x="3076571" y="0"/>
                </a:lnTo>
                <a:lnTo>
                  <a:pt x="2924796" y="36772"/>
                </a:lnTo>
                <a:cubicBezTo>
                  <a:pt x="2603232" y="110795"/>
                  <a:pt x="2272273" y="167441"/>
                  <a:pt x="1946203" y="131277"/>
                </a:cubicBezTo>
                <a:cubicBezTo>
                  <a:pt x="1847872" y="120226"/>
                  <a:pt x="1775939" y="84460"/>
                  <a:pt x="1707026" y="44983"/>
                </a:cubicBezTo>
                <a:close/>
                <a:moveTo>
                  <a:pt x="1007398" y="0"/>
                </a:moveTo>
                <a:lnTo>
                  <a:pt x="1105902" y="0"/>
                </a:lnTo>
                <a:lnTo>
                  <a:pt x="1191939" y="117664"/>
                </a:lnTo>
                <a:cubicBezTo>
                  <a:pt x="1366125" y="341427"/>
                  <a:pt x="1562103" y="551148"/>
                  <a:pt x="1780907" y="743734"/>
                </a:cubicBezTo>
                <a:cubicBezTo>
                  <a:pt x="1801144" y="761313"/>
                  <a:pt x="1821617" y="778348"/>
                  <a:pt x="1841857" y="795932"/>
                </a:cubicBezTo>
                <a:cubicBezTo>
                  <a:pt x="1990610" y="686371"/>
                  <a:pt x="2139633" y="585288"/>
                  <a:pt x="2317896" y="530713"/>
                </a:cubicBezTo>
                <a:cubicBezTo>
                  <a:pt x="2542030" y="462073"/>
                  <a:pt x="2783392" y="434854"/>
                  <a:pt x="3015228" y="399738"/>
                </a:cubicBezTo>
                <a:cubicBezTo>
                  <a:pt x="3052333" y="394202"/>
                  <a:pt x="3010950" y="453937"/>
                  <a:pt x="3000782" y="461219"/>
                </a:cubicBezTo>
                <a:cubicBezTo>
                  <a:pt x="2693972" y="688641"/>
                  <a:pt x="2350770" y="924476"/>
                  <a:pt x="1963190" y="895589"/>
                </a:cubicBezTo>
                <a:cubicBezTo>
                  <a:pt x="2149512" y="1044003"/>
                  <a:pt x="2346363" y="1178199"/>
                  <a:pt x="2552180" y="1298815"/>
                </a:cubicBezTo>
                <a:cubicBezTo>
                  <a:pt x="2674551" y="1263712"/>
                  <a:pt x="2789192" y="1186061"/>
                  <a:pt x="2904618" y="1146081"/>
                </a:cubicBezTo>
                <a:cubicBezTo>
                  <a:pt x="2811839" y="901425"/>
                  <a:pt x="3283913" y="443317"/>
                  <a:pt x="3428829" y="310883"/>
                </a:cubicBezTo>
                <a:cubicBezTo>
                  <a:pt x="3440380" y="300321"/>
                  <a:pt x="3459741" y="295643"/>
                  <a:pt x="3452135" y="318176"/>
                </a:cubicBezTo>
                <a:cubicBezTo>
                  <a:pt x="3377952" y="531416"/>
                  <a:pt x="3301457" y="750112"/>
                  <a:pt x="3169464" y="935661"/>
                </a:cubicBezTo>
                <a:cubicBezTo>
                  <a:pt x="3150662" y="961821"/>
                  <a:pt x="3003773" y="1105010"/>
                  <a:pt x="3049395" y="1070245"/>
                </a:cubicBezTo>
                <a:cubicBezTo>
                  <a:pt x="3162985" y="984423"/>
                  <a:pt x="3272630" y="886628"/>
                  <a:pt x="3401235" y="815534"/>
                </a:cubicBezTo>
                <a:cubicBezTo>
                  <a:pt x="3665893" y="669415"/>
                  <a:pt x="3968082" y="612577"/>
                  <a:pt x="4236947" y="465665"/>
                </a:cubicBezTo>
                <a:cubicBezTo>
                  <a:pt x="4280594" y="441649"/>
                  <a:pt x="4494768" y="287033"/>
                  <a:pt x="4565962" y="350012"/>
                </a:cubicBezTo>
                <a:cubicBezTo>
                  <a:pt x="4574408" y="357446"/>
                  <a:pt x="4561570" y="377121"/>
                  <a:pt x="4557937" y="382666"/>
                </a:cubicBezTo>
                <a:cubicBezTo>
                  <a:pt x="4368036" y="694348"/>
                  <a:pt x="3934455" y="895784"/>
                  <a:pt x="3621049" y="1056676"/>
                </a:cubicBezTo>
                <a:cubicBezTo>
                  <a:pt x="3449155" y="1144851"/>
                  <a:pt x="3289873" y="1230645"/>
                  <a:pt x="3094000" y="1229477"/>
                </a:cubicBezTo>
                <a:cubicBezTo>
                  <a:pt x="2989297" y="1228927"/>
                  <a:pt x="2920834" y="1221837"/>
                  <a:pt x="2813197" y="1263181"/>
                </a:cubicBezTo>
                <a:cubicBezTo>
                  <a:pt x="2746514" y="1288380"/>
                  <a:pt x="2682165" y="1312641"/>
                  <a:pt x="2615776" y="1334114"/>
                </a:cubicBezTo>
                <a:cubicBezTo>
                  <a:pt x="2856074" y="1470609"/>
                  <a:pt x="3106867" y="1588379"/>
                  <a:pt x="3364982" y="1687356"/>
                </a:cubicBezTo>
                <a:cubicBezTo>
                  <a:pt x="3367545" y="1685866"/>
                  <a:pt x="3369560" y="1684144"/>
                  <a:pt x="3371663" y="1683743"/>
                </a:cubicBezTo>
                <a:cubicBezTo>
                  <a:pt x="3559080" y="1639479"/>
                  <a:pt x="3730923" y="1559010"/>
                  <a:pt x="3883310" y="1443899"/>
                </a:cubicBezTo>
                <a:cubicBezTo>
                  <a:pt x="3885702" y="1439761"/>
                  <a:pt x="3888566" y="1434532"/>
                  <a:pt x="3892746" y="1429225"/>
                </a:cubicBezTo>
                <a:cubicBezTo>
                  <a:pt x="4100854" y="1154547"/>
                  <a:pt x="4425526" y="995756"/>
                  <a:pt x="4699980" y="789523"/>
                </a:cubicBezTo>
                <a:lnTo>
                  <a:pt x="4724400" y="769876"/>
                </a:lnTo>
                <a:lnTo>
                  <a:pt x="4724400" y="802845"/>
                </a:lnTo>
                <a:lnTo>
                  <a:pt x="4705958" y="821317"/>
                </a:lnTo>
                <a:cubicBezTo>
                  <a:pt x="4688728" y="839775"/>
                  <a:pt x="4668259" y="862655"/>
                  <a:pt x="4649798" y="877374"/>
                </a:cubicBezTo>
                <a:cubicBezTo>
                  <a:pt x="4443742" y="1038644"/>
                  <a:pt x="4191500" y="1158472"/>
                  <a:pt x="4005326" y="1344259"/>
                </a:cubicBezTo>
                <a:cubicBezTo>
                  <a:pt x="4063256" y="1294104"/>
                  <a:pt x="4132215" y="1254410"/>
                  <a:pt x="4199378" y="1215889"/>
                </a:cubicBezTo>
                <a:cubicBezTo>
                  <a:pt x="4212968" y="1208123"/>
                  <a:pt x="4226555" y="1200357"/>
                  <a:pt x="4239600" y="1192361"/>
                </a:cubicBezTo>
                <a:cubicBezTo>
                  <a:pt x="4399481" y="1099094"/>
                  <a:pt x="4542878" y="976320"/>
                  <a:pt x="4677037" y="858646"/>
                </a:cubicBezTo>
                <a:lnTo>
                  <a:pt x="4724400" y="810414"/>
                </a:lnTo>
                <a:lnTo>
                  <a:pt x="4724400" y="916439"/>
                </a:lnTo>
                <a:lnTo>
                  <a:pt x="4683030" y="982925"/>
                </a:lnTo>
                <a:cubicBezTo>
                  <a:pt x="4504646" y="1237618"/>
                  <a:pt x="4252054" y="1416530"/>
                  <a:pt x="3921884" y="1469889"/>
                </a:cubicBezTo>
                <a:cubicBezTo>
                  <a:pt x="3782100" y="1582602"/>
                  <a:pt x="3625917" y="1667134"/>
                  <a:pt x="3456136" y="1721439"/>
                </a:cubicBezTo>
                <a:cubicBezTo>
                  <a:pt x="3511887" y="1741826"/>
                  <a:pt x="3567869" y="1761662"/>
                  <a:pt x="3624313" y="1780406"/>
                </a:cubicBezTo>
                <a:cubicBezTo>
                  <a:pt x="3850637" y="1855623"/>
                  <a:pt x="4076864" y="1908264"/>
                  <a:pt x="4303638" y="1944400"/>
                </a:cubicBezTo>
                <a:cubicBezTo>
                  <a:pt x="4307581" y="1939634"/>
                  <a:pt x="4311304" y="1935410"/>
                  <a:pt x="4315566" y="1931422"/>
                </a:cubicBezTo>
                <a:cubicBezTo>
                  <a:pt x="4418123" y="1797152"/>
                  <a:pt x="4522970" y="1669642"/>
                  <a:pt x="4664388" y="1574357"/>
                </a:cubicBezTo>
                <a:lnTo>
                  <a:pt x="4724400" y="1537429"/>
                </a:lnTo>
                <a:lnTo>
                  <a:pt x="4724400" y="1589108"/>
                </a:lnTo>
                <a:lnTo>
                  <a:pt x="4644505" y="1640352"/>
                </a:lnTo>
                <a:cubicBezTo>
                  <a:pt x="4543719" y="1713959"/>
                  <a:pt x="4461038" y="1801479"/>
                  <a:pt x="4381603" y="1900149"/>
                </a:cubicBezTo>
                <a:cubicBezTo>
                  <a:pt x="4415438" y="1876488"/>
                  <a:pt x="4447471" y="1849494"/>
                  <a:pt x="4478726" y="1822808"/>
                </a:cubicBezTo>
                <a:cubicBezTo>
                  <a:pt x="4513234" y="1792997"/>
                  <a:pt x="4549530" y="1762011"/>
                  <a:pt x="4588263" y="1735914"/>
                </a:cubicBezTo>
                <a:cubicBezTo>
                  <a:pt x="4619078" y="1714840"/>
                  <a:pt x="4651924" y="1696556"/>
                  <a:pt x="4683216" y="1678902"/>
                </a:cubicBezTo>
                <a:lnTo>
                  <a:pt x="4724400" y="1655121"/>
                </a:lnTo>
                <a:lnTo>
                  <a:pt x="4724400" y="1686869"/>
                </a:lnTo>
                <a:lnTo>
                  <a:pt x="4696172" y="1703058"/>
                </a:lnTo>
                <a:cubicBezTo>
                  <a:pt x="4665104" y="1720165"/>
                  <a:pt x="4632805" y="1738677"/>
                  <a:pt x="4602997" y="1758893"/>
                </a:cubicBezTo>
                <a:cubicBezTo>
                  <a:pt x="4565822" y="1784357"/>
                  <a:pt x="4530304" y="1815035"/>
                  <a:pt x="4496021" y="1844299"/>
                </a:cubicBezTo>
                <a:cubicBezTo>
                  <a:pt x="4470821" y="1865816"/>
                  <a:pt x="4445614" y="1887338"/>
                  <a:pt x="4419004" y="1907617"/>
                </a:cubicBezTo>
                <a:cubicBezTo>
                  <a:pt x="4509516" y="1884856"/>
                  <a:pt x="4599633" y="1841647"/>
                  <a:pt x="4685975" y="1786372"/>
                </a:cubicBezTo>
                <a:lnTo>
                  <a:pt x="4724400" y="1759693"/>
                </a:lnTo>
                <a:lnTo>
                  <a:pt x="4724400" y="1809459"/>
                </a:lnTo>
                <a:lnTo>
                  <a:pt x="4653762" y="1857561"/>
                </a:lnTo>
                <a:cubicBezTo>
                  <a:pt x="4580587" y="1902591"/>
                  <a:pt x="4504944" y="1939172"/>
                  <a:pt x="4428349" y="1963079"/>
                </a:cubicBezTo>
                <a:lnTo>
                  <a:pt x="4724400" y="1990579"/>
                </a:lnTo>
                <a:lnTo>
                  <a:pt x="4724400" y="2065582"/>
                </a:lnTo>
                <a:lnTo>
                  <a:pt x="4686318" y="2063926"/>
                </a:lnTo>
                <a:lnTo>
                  <a:pt x="4724400" y="2085104"/>
                </a:lnTo>
                <a:lnTo>
                  <a:pt x="4724400" y="2178471"/>
                </a:lnTo>
                <a:lnTo>
                  <a:pt x="4617755" y="2122457"/>
                </a:lnTo>
                <a:lnTo>
                  <a:pt x="4724400" y="2196158"/>
                </a:lnTo>
                <a:lnTo>
                  <a:pt x="4724400" y="2230374"/>
                </a:lnTo>
                <a:lnTo>
                  <a:pt x="4573637" y="2126309"/>
                </a:lnTo>
                <a:cubicBezTo>
                  <a:pt x="4608893" y="2177612"/>
                  <a:pt x="4656401" y="2222030"/>
                  <a:pt x="4706850" y="2262541"/>
                </a:cubicBezTo>
                <a:lnTo>
                  <a:pt x="4724400" y="2275857"/>
                </a:lnTo>
                <a:lnTo>
                  <a:pt x="4724400" y="2377131"/>
                </a:lnTo>
                <a:lnTo>
                  <a:pt x="4688201" y="2349925"/>
                </a:lnTo>
                <a:cubicBezTo>
                  <a:pt x="4579462" y="2264619"/>
                  <a:pt x="4483104" y="2181979"/>
                  <a:pt x="4462564" y="2041945"/>
                </a:cubicBezTo>
                <a:cubicBezTo>
                  <a:pt x="4339738" y="2027929"/>
                  <a:pt x="4217123" y="2008847"/>
                  <a:pt x="4094167" y="1984479"/>
                </a:cubicBezTo>
                <a:cubicBezTo>
                  <a:pt x="4361568" y="2318516"/>
                  <a:pt x="4448657" y="2737804"/>
                  <a:pt x="4520397" y="3153822"/>
                </a:cubicBezTo>
                <a:cubicBezTo>
                  <a:pt x="4524234" y="3176690"/>
                  <a:pt x="4478166" y="3233800"/>
                  <a:pt x="4458958" y="3203134"/>
                </a:cubicBezTo>
                <a:cubicBezTo>
                  <a:pt x="4221037" y="2826855"/>
                  <a:pt x="3875607" y="2452063"/>
                  <a:pt x="3972830" y="1973028"/>
                </a:cubicBezTo>
                <a:cubicBezTo>
                  <a:pt x="3973903" y="1968973"/>
                  <a:pt x="3975983" y="1964061"/>
                  <a:pt x="3979154" y="1959605"/>
                </a:cubicBezTo>
                <a:cubicBezTo>
                  <a:pt x="3847070" y="1929437"/>
                  <a:pt x="3715197" y="1894208"/>
                  <a:pt x="3583051" y="1850495"/>
                </a:cubicBezTo>
                <a:cubicBezTo>
                  <a:pt x="3357823" y="1775743"/>
                  <a:pt x="3137042" y="1687421"/>
                  <a:pt x="2922360" y="1586232"/>
                </a:cubicBezTo>
                <a:cubicBezTo>
                  <a:pt x="2956249" y="1697796"/>
                  <a:pt x="3014099" y="1805979"/>
                  <a:pt x="3033099" y="1913175"/>
                </a:cubicBezTo>
                <a:cubicBezTo>
                  <a:pt x="3035371" y="1915419"/>
                  <a:pt x="3037950" y="1918445"/>
                  <a:pt x="3040214" y="1920694"/>
                </a:cubicBezTo>
                <a:cubicBezTo>
                  <a:pt x="3043936" y="1916469"/>
                  <a:pt x="3048200" y="1912482"/>
                  <a:pt x="3051308" y="1911226"/>
                </a:cubicBezTo>
                <a:cubicBezTo>
                  <a:pt x="3335533" y="1788841"/>
                  <a:pt x="3650972" y="2264893"/>
                  <a:pt x="3791335" y="2442781"/>
                </a:cubicBezTo>
                <a:cubicBezTo>
                  <a:pt x="3804329" y="2459223"/>
                  <a:pt x="3763010" y="2515770"/>
                  <a:pt x="3744063" y="2510325"/>
                </a:cubicBezTo>
                <a:cubicBezTo>
                  <a:pt x="3485213" y="2437432"/>
                  <a:pt x="3287280" y="2286035"/>
                  <a:pt x="3103695" y="2105302"/>
                </a:cubicBezTo>
                <a:cubicBezTo>
                  <a:pt x="3126339" y="2333141"/>
                  <a:pt x="3009845" y="2625036"/>
                  <a:pt x="2968137" y="2805672"/>
                </a:cubicBezTo>
                <a:cubicBezTo>
                  <a:pt x="2930699" y="2965580"/>
                  <a:pt x="2891878" y="3078554"/>
                  <a:pt x="2739231" y="3151701"/>
                </a:cubicBezTo>
                <a:cubicBezTo>
                  <a:pt x="2726335" y="3157832"/>
                  <a:pt x="2726972" y="3142650"/>
                  <a:pt x="2728882" y="3135084"/>
                </a:cubicBezTo>
                <a:cubicBezTo>
                  <a:pt x="2806473" y="2811909"/>
                  <a:pt x="2836690" y="2478979"/>
                  <a:pt x="2914282" y="2155807"/>
                </a:cubicBezTo>
                <a:cubicBezTo>
                  <a:pt x="2927505" y="2100241"/>
                  <a:pt x="2969504" y="2020803"/>
                  <a:pt x="2971660" y="1962486"/>
                </a:cubicBezTo>
                <a:cubicBezTo>
                  <a:pt x="2971891" y="1961942"/>
                  <a:pt x="2971575" y="1961166"/>
                  <a:pt x="2971809" y="1960615"/>
                </a:cubicBezTo>
                <a:cubicBezTo>
                  <a:pt x="2971875" y="1957427"/>
                  <a:pt x="2972485" y="1954468"/>
                  <a:pt x="2972315" y="1951821"/>
                </a:cubicBezTo>
                <a:cubicBezTo>
                  <a:pt x="2966359" y="1836632"/>
                  <a:pt x="2865027" y="1683636"/>
                  <a:pt x="2846641" y="1556749"/>
                </a:cubicBezTo>
                <a:cubicBezTo>
                  <a:pt x="2846247" y="1554649"/>
                  <a:pt x="2846851" y="1551688"/>
                  <a:pt x="2847461" y="1548729"/>
                </a:cubicBezTo>
                <a:cubicBezTo>
                  <a:pt x="2570813" y="1412938"/>
                  <a:pt x="2306528" y="1254043"/>
                  <a:pt x="2058558" y="1071804"/>
                </a:cubicBezTo>
                <a:cubicBezTo>
                  <a:pt x="2118947" y="1245450"/>
                  <a:pt x="2231454" y="1407035"/>
                  <a:pt x="2291089" y="1585512"/>
                </a:cubicBezTo>
                <a:cubicBezTo>
                  <a:pt x="2383696" y="1860991"/>
                  <a:pt x="2441466" y="2144264"/>
                  <a:pt x="2473792" y="2432858"/>
                </a:cubicBezTo>
                <a:cubicBezTo>
                  <a:pt x="2475176" y="2446319"/>
                  <a:pt x="2431252" y="2512059"/>
                  <a:pt x="2420124" y="2495762"/>
                </a:cubicBezTo>
                <a:cubicBezTo>
                  <a:pt x="2291230" y="2305989"/>
                  <a:pt x="2208353" y="2083557"/>
                  <a:pt x="2119846" y="1872898"/>
                </a:cubicBezTo>
                <a:cubicBezTo>
                  <a:pt x="2037236" y="1675682"/>
                  <a:pt x="1982639" y="1492905"/>
                  <a:pt x="1995210" y="1288346"/>
                </a:cubicBezTo>
                <a:cubicBezTo>
                  <a:pt x="1948480" y="1372857"/>
                  <a:pt x="1900430" y="1457457"/>
                  <a:pt x="1850975" y="1540820"/>
                </a:cubicBezTo>
                <a:cubicBezTo>
                  <a:pt x="1816437" y="1599587"/>
                  <a:pt x="1789540" y="1661598"/>
                  <a:pt x="1723490" y="1688355"/>
                </a:cubicBezTo>
                <a:cubicBezTo>
                  <a:pt x="1718826" y="1690241"/>
                  <a:pt x="1711811" y="1688563"/>
                  <a:pt x="1710157" y="1683354"/>
                </a:cubicBezTo>
                <a:cubicBezTo>
                  <a:pt x="1675928" y="1583238"/>
                  <a:pt x="1752515" y="1420588"/>
                  <a:pt x="1807265" y="1336896"/>
                </a:cubicBezTo>
                <a:cubicBezTo>
                  <a:pt x="1856904" y="1260695"/>
                  <a:pt x="1925612" y="1200294"/>
                  <a:pt x="2011049" y="1173376"/>
                </a:cubicBezTo>
                <a:cubicBezTo>
                  <a:pt x="2011743" y="1171736"/>
                  <a:pt x="2013211" y="1169782"/>
                  <a:pt x="2014681" y="1167830"/>
                </a:cubicBezTo>
                <a:cubicBezTo>
                  <a:pt x="1995942" y="1119335"/>
                  <a:pt x="1980541" y="1069035"/>
                  <a:pt x="1971037" y="1015438"/>
                </a:cubicBezTo>
                <a:cubicBezTo>
                  <a:pt x="1970873" y="1012795"/>
                  <a:pt x="1971247" y="1010377"/>
                  <a:pt x="1971858" y="1007420"/>
                </a:cubicBezTo>
                <a:cubicBezTo>
                  <a:pt x="1889219" y="944106"/>
                  <a:pt x="1807963" y="877509"/>
                  <a:pt x="1729505" y="808882"/>
                </a:cubicBezTo>
                <a:cubicBezTo>
                  <a:pt x="1652132" y="740719"/>
                  <a:pt x="1577790" y="669969"/>
                  <a:pt x="1506007" y="597733"/>
                </a:cubicBezTo>
                <a:cubicBezTo>
                  <a:pt x="1650265" y="988437"/>
                  <a:pt x="1648039" y="1402749"/>
                  <a:pt x="1499912" y="1795211"/>
                </a:cubicBezTo>
                <a:cubicBezTo>
                  <a:pt x="1496995" y="1803635"/>
                  <a:pt x="1454455" y="1866099"/>
                  <a:pt x="1444926" y="1841464"/>
                </a:cubicBezTo>
                <a:cubicBezTo>
                  <a:pt x="1288444" y="1433999"/>
                  <a:pt x="1179507" y="967467"/>
                  <a:pt x="1425791" y="572788"/>
                </a:cubicBezTo>
                <a:cubicBezTo>
                  <a:pt x="1428418" y="568101"/>
                  <a:pt x="1431907" y="564428"/>
                  <a:pt x="1435390" y="560750"/>
                </a:cubicBezTo>
                <a:cubicBezTo>
                  <a:pt x="1440033" y="554349"/>
                  <a:pt x="1445996" y="547863"/>
                  <a:pt x="1451502" y="542471"/>
                </a:cubicBezTo>
                <a:cubicBezTo>
                  <a:pt x="1361214" y="448553"/>
                  <a:pt x="1275425" y="351231"/>
                  <a:pt x="1194128" y="250903"/>
                </a:cubicBezTo>
                <a:close/>
                <a:moveTo>
                  <a:pt x="890158" y="0"/>
                </a:moveTo>
                <a:lnTo>
                  <a:pt x="937892" y="0"/>
                </a:lnTo>
                <a:lnTo>
                  <a:pt x="924483" y="30495"/>
                </a:lnTo>
                <a:cubicBezTo>
                  <a:pt x="886566" y="121698"/>
                  <a:pt x="856718" y="217584"/>
                  <a:pt x="872288" y="306259"/>
                </a:cubicBezTo>
                <a:cubicBezTo>
                  <a:pt x="896800" y="446040"/>
                  <a:pt x="987449" y="577127"/>
                  <a:pt x="1006247" y="727373"/>
                </a:cubicBezTo>
                <a:cubicBezTo>
                  <a:pt x="1042700" y="1013846"/>
                  <a:pt x="1021035" y="1326579"/>
                  <a:pt x="986481" y="1611960"/>
                </a:cubicBezTo>
                <a:cubicBezTo>
                  <a:pt x="984668" y="1625361"/>
                  <a:pt x="941918" y="1692886"/>
                  <a:pt x="928400" y="1663986"/>
                </a:cubicBezTo>
                <a:cubicBezTo>
                  <a:pt x="723163" y="1233305"/>
                  <a:pt x="596239" y="818387"/>
                  <a:pt x="771281" y="368438"/>
                </a:cubicBezTo>
                <a:lnTo>
                  <a:pt x="200540" y="942511"/>
                </a:lnTo>
                <a:cubicBezTo>
                  <a:pt x="190537" y="952438"/>
                  <a:pt x="161507" y="972341"/>
                  <a:pt x="170253" y="942567"/>
                </a:cubicBezTo>
                <a:cubicBezTo>
                  <a:pt x="222670" y="771614"/>
                  <a:pt x="326261" y="624255"/>
                  <a:pt x="442049" y="489150"/>
                </a:cubicBezTo>
                <a:cubicBezTo>
                  <a:pt x="542966" y="370919"/>
                  <a:pt x="644574" y="322520"/>
                  <a:pt x="788582" y="301724"/>
                </a:cubicBezTo>
                <a:cubicBezTo>
                  <a:pt x="788307" y="293239"/>
                  <a:pt x="787808" y="285302"/>
                  <a:pt x="788312" y="276498"/>
                </a:cubicBezTo>
                <a:cubicBezTo>
                  <a:pt x="793051" y="221208"/>
                  <a:pt x="817827" y="155085"/>
                  <a:pt x="847625" y="89075"/>
                </a:cubicBezTo>
                <a:close/>
                <a:moveTo>
                  <a:pt x="29788" y="0"/>
                </a:moveTo>
                <a:lnTo>
                  <a:pt x="93321" y="0"/>
                </a:lnTo>
                <a:lnTo>
                  <a:pt x="79142" y="68966"/>
                </a:lnTo>
                <a:cubicBezTo>
                  <a:pt x="45734" y="225436"/>
                  <a:pt x="26794" y="379659"/>
                  <a:pt x="21253" y="535687"/>
                </a:cubicBezTo>
                <a:lnTo>
                  <a:pt x="61909" y="380358"/>
                </a:lnTo>
                <a:cubicBezTo>
                  <a:pt x="78826" y="316055"/>
                  <a:pt x="96125" y="249346"/>
                  <a:pt x="118339" y="184712"/>
                </a:cubicBezTo>
                <a:cubicBezTo>
                  <a:pt x="129562" y="152119"/>
                  <a:pt x="141878" y="119997"/>
                  <a:pt x="154192" y="87864"/>
                </a:cubicBezTo>
                <a:lnTo>
                  <a:pt x="186604" y="0"/>
                </a:lnTo>
                <a:lnTo>
                  <a:pt x="216386" y="0"/>
                </a:lnTo>
                <a:lnTo>
                  <a:pt x="180314" y="97640"/>
                </a:lnTo>
                <a:cubicBezTo>
                  <a:pt x="168233" y="129221"/>
                  <a:pt x="155916" y="161350"/>
                  <a:pt x="144924" y="193392"/>
                </a:cubicBezTo>
                <a:cubicBezTo>
                  <a:pt x="123175" y="256933"/>
                  <a:pt x="106102" y="323103"/>
                  <a:pt x="89413" y="386853"/>
                </a:cubicBezTo>
                <a:lnTo>
                  <a:pt x="49686" y="539999"/>
                </a:lnTo>
                <a:cubicBezTo>
                  <a:pt x="112204" y="409054"/>
                  <a:pt x="181190" y="283748"/>
                  <a:pt x="236604" y="152292"/>
                </a:cubicBezTo>
                <a:lnTo>
                  <a:pt x="289375" y="0"/>
                </a:lnTo>
                <a:lnTo>
                  <a:pt x="369729" y="0"/>
                </a:lnTo>
                <a:lnTo>
                  <a:pt x="354160" y="65656"/>
                </a:lnTo>
                <a:cubicBezTo>
                  <a:pt x="272180" y="311007"/>
                  <a:pt x="108679" y="519263"/>
                  <a:pt x="21325" y="763628"/>
                </a:cubicBezTo>
                <a:cubicBezTo>
                  <a:pt x="18671" y="771035"/>
                  <a:pt x="13191" y="778653"/>
                  <a:pt x="6426" y="785104"/>
                </a:cubicBezTo>
                <a:lnTo>
                  <a:pt x="0" y="789215"/>
                </a:lnTo>
                <a:lnTo>
                  <a:pt x="0" y="163142"/>
                </a:lnTo>
                <a:lnTo>
                  <a:pt x="20220" y="37416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ED888B23-07FA-482A-96DF-47E31AF1A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990600"/>
            <a:ext cx="11277600" cy="48768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>
            <a:outerShdw blurRad="317500" algn="ctr" rotWithShape="0">
              <a:schemeClr val="tx1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1" y="2892056"/>
            <a:ext cx="4038600" cy="228954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Terminology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81601" y="1676400"/>
            <a:ext cx="5181599" cy="3505200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tx1">
                    <a:alpha val="55000"/>
                  </a:schemeClr>
                </a:solidFill>
                <a:latin typeface="+mn-lt"/>
                <a:ea typeface="+mn-ea"/>
              </a:rPr>
              <a:t>Support of f is interval where it is nonzero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tx1">
                    <a:alpha val="55000"/>
                  </a:schemeClr>
                </a:solidFill>
                <a:latin typeface="+mn-lt"/>
                <a:ea typeface="+mn-ea"/>
              </a:rPr>
              <a:t>Can be finite (e.g. box) or infinite (e.g. </a:t>
            </a:r>
            <a:r>
              <a:rPr lang="en-US" sz="1700" dirty="0" err="1">
                <a:solidFill>
                  <a:schemeClr val="tx1">
                    <a:alpha val="55000"/>
                  </a:schemeClr>
                </a:solidFill>
                <a:latin typeface="+mn-lt"/>
                <a:ea typeface="+mn-ea"/>
              </a:rPr>
              <a:t>sinc</a:t>
            </a:r>
            <a:r>
              <a:rPr lang="en-US" sz="1700" dirty="0">
                <a:solidFill>
                  <a:schemeClr val="tx1">
                    <a:alpha val="55000"/>
                  </a:schemeClr>
                </a:solidFill>
                <a:latin typeface="+mn-lt"/>
                <a:ea typeface="+mn-ea"/>
              </a:rPr>
              <a:t>)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tx1">
                    <a:alpha val="55000"/>
                  </a:schemeClr>
                </a:solidFill>
                <a:latin typeface="+mn-lt"/>
                <a:ea typeface="+mn-ea"/>
              </a:rPr>
              <a:t>Images typically have finite support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tx1">
                    <a:alpha val="55000"/>
                  </a:schemeClr>
                </a:solidFill>
                <a:latin typeface="+mn-lt"/>
                <a:ea typeface="+mn-ea"/>
              </a:rPr>
              <a:t>So scaling up isn't usually a problem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tx1">
                    <a:alpha val="55000"/>
                  </a:schemeClr>
                </a:solidFill>
                <a:latin typeface="+mn-lt"/>
                <a:ea typeface="+mn-ea"/>
              </a:rPr>
              <a:t>And </a:t>
            </a:r>
            <a:r>
              <a:rPr lang="en-US" sz="1700" dirty="0" err="1">
                <a:solidFill>
                  <a:schemeClr val="tx1">
                    <a:alpha val="55000"/>
                  </a:schemeClr>
                </a:solidFill>
                <a:latin typeface="+mn-lt"/>
                <a:ea typeface="+mn-ea"/>
              </a:rPr>
              <a:t>sinc</a:t>
            </a:r>
            <a:r>
              <a:rPr lang="en-US" sz="1700" dirty="0">
                <a:solidFill>
                  <a:schemeClr val="tx1">
                    <a:alpha val="55000"/>
                  </a:schemeClr>
                </a:solidFill>
                <a:latin typeface="+mn-lt"/>
                <a:ea typeface="+mn-ea"/>
              </a:rPr>
              <a:t> filters </a:t>
            </a:r>
            <a:r>
              <a:rPr lang="en-US" sz="1700" i="1" dirty="0">
                <a:solidFill>
                  <a:schemeClr val="tx1">
                    <a:alpha val="55000"/>
                  </a:schemeClr>
                </a:solidFill>
                <a:latin typeface="+mn-lt"/>
                <a:ea typeface="+mn-ea"/>
              </a:rPr>
              <a:t>preserve</a:t>
            </a:r>
            <a:r>
              <a:rPr lang="en-US" sz="1700" dirty="0">
                <a:solidFill>
                  <a:schemeClr val="tx1">
                    <a:alpha val="55000"/>
                  </a:schemeClr>
                </a:solidFill>
                <a:latin typeface="+mn-lt"/>
                <a:ea typeface="+mn-ea"/>
              </a:rPr>
              <a:t> detail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tx1">
                    <a:alpha val="55000"/>
                  </a:schemeClr>
                </a:solidFill>
                <a:latin typeface="+mn-lt"/>
                <a:ea typeface="+mn-ea"/>
              </a:rPr>
              <a:t>Bilinear filtering isn't as good at this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tx1">
                    <a:alpha val="55000"/>
                  </a:schemeClr>
                </a:solidFill>
                <a:latin typeface="+mn-lt"/>
                <a:ea typeface="+mn-ea"/>
              </a:rPr>
              <a:t>But textures are more often scaled </a:t>
            </a:r>
            <a:r>
              <a:rPr lang="en-US" sz="1700" i="1" dirty="0">
                <a:solidFill>
                  <a:schemeClr val="tx1">
                    <a:alpha val="55000"/>
                  </a:schemeClr>
                </a:solidFill>
                <a:latin typeface="+mn-lt"/>
                <a:ea typeface="+mn-ea"/>
              </a:rPr>
              <a:t>down</a:t>
            </a:r>
            <a:endParaRPr lang="en-US" sz="1700" dirty="0">
              <a:solidFill>
                <a:schemeClr val="tx1">
                  <a:alpha val="55000"/>
                </a:schemeClr>
              </a:solidFill>
              <a:latin typeface="+mn-lt"/>
              <a:ea typeface="+mn-ea"/>
            </a:endParaRPr>
          </a:p>
        </p:txBody>
      </p:sp>
      <p:pic>
        <p:nvPicPr>
          <p:cNvPr id="13" name="Leeds_logo_new.png">
            <a:extLst>
              <a:ext uri="{FF2B5EF4-FFF2-40B4-BE49-F238E27FC236}">
                <a16:creationId xmlns:a16="http://schemas.microsoft.com/office/drawing/2014/main" id="{8FA1348F-C0FE-4826-8BCD-D0F4EDDA54DF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9409323" y="5670296"/>
            <a:ext cx="2782677" cy="1201810"/>
          </a:xfrm>
          <a:prstGeom prst="rect">
            <a:avLst/>
          </a:prstGeom>
          <a:ln w="12700">
            <a:miter lim="400000"/>
          </a:ln>
        </p:spPr>
      </p:pic>
      <p:sp>
        <p:nvSpPr>
          <p:cNvPr id="15" name="Shape 3">
            <a:extLst>
              <a:ext uri="{FF2B5EF4-FFF2-40B4-BE49-F238E27FC236}">
                <a16:creationId xmlns:a16="http://schemas.microsoft.com/office/drawing/2014/main" id="{81FE3612-195B-4E00-9EE0-3D3804137B0E}"/>
              </a:ext>
            </a:extLst>
          </p:cNvPr>
          <p:cNvSpPr/>
          <p:nvPr/>
        </p:nvSpPr>
        <p:spPr>
          <a:xfrm>
            <a:off x="-14514" y="6523147"/>
            <a:ext cx="5774379" cy="352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>
            <a:spAutoFit/>
          </a:bodyPr>
          <a:lstStyle>
            <a:lvl1pPr>
              <a:lnSpc>
                <a:spcPts val="2100"/>
              </a:lnSpc>
              <a:tabLst>
                <a:tab pos="1066800" algn="l"/>
              </a:tabLst>
              <a:defRPr sz="1800">
                <a:latin typeface="+mn-lt"/>
                <a:ea typeface="+mn-ea"/>
                <a:cs typeface="+mn-cs"/>
                <a:sym typeface="Palatino"/>
              </a:defRPr>
            </a:lvl1pPr>
          </a:lstStyle>
          <a:p>
            <a:r>
              <a:rPr lang="en-GB" sz="1400" dirty="0">
                <a:latin typeface="Palatino Linotype" panose="02040502050505030304" pitchFamily="18" charset="0"/>
              </a:rPr>
              <a:t>COMP 5812M: Foundations of Modelling &amp; Rendering</a:t>
            </a:r>
            <a:endParaRPr sz="1400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6108097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2D05657-94EE-4B2D-BC1B-A1D0650636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7586665A-47B3-4AEE-BC94-15D89FF706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65099" y="486184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61E7EB4-C76D-4DCA-B929-49BA6B20FC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4542" y="486184"/>
            <a:ext cx="736399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Scale down</a:t>
            </a:r>
          </a:p>
        </p:txBody>
      </p:sp>
      <p:pic>
        <p:nvPicPr>
          <p:cNvPr id="5" name="Imagem 4" descr="Uma imagem com exterior, noite, luz, escuro&#10;&#10;Descrição gerada automaticamente">
            <a:extLst>
              <a:ext uri="{FF2B5EF4-FFF2-40B4-BE49-F238E27FC236}">
                <a16:creationId xmlns:a16="http://schemas.microsoft.com/office/drawing/2014/main" id="{1D5E4924-E1E1-4838-98B6-D0715ECB164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" b="3"/>
          <a:stretch/>
        </p:blipFill>
        <p:spPr>
          <a:xfrm>
            <a:off x="581526" y="258142"/>
            <a:ext cx="3118718" cy="3118718"/>
          </a:xfrm>
          <a:custGeom>
            <a:avLst/>
            <a:gdLst/>
            <a:ahLst/>
            <a:cxnLst/>
            <a:rect l="l" t="t" r="r" b="b"/>
            <a:pathLst>
              <a:path w="2683042" h="2683042">
                <a:moveTo>
                  <a:pt x="102278" y="0"/>
                </a:moveTo>
                <a:lnTo>
                  <a:pt x="2580764" y="0"/>
                </a:lnTo>
                <a:cubicBezTo>
                  <a:pt x="2637251" y="0"/>
                  <a:pt x="2683042" y="45791"/>
                  <a:pt x="2683042" y="102278"/>
                </a:cubicBezTo>
                <a:lnTo>
                  <a:pt x="2683042" y="2580764"/>
                </a:lnTo>
                <a:cubicBezTo>
                  <a:pt x="2683042" y="2637251"/>
                  <a:pt x="2637251" y="2683042"/>
                  <a:pt x="2580764" y="2683042"/>
                </a:cubicBezTo>
                <a:lnTo>
                  <a:pt x="102278" y="2683042"/>
                </a:lnTo>
                <a:cubicBezTo>
                  <a:pt x="45791" y="2683042"/>
                  <a:pt x="0" y="2637251"/>
                  <a:pt x="0" y="2580764"/>
                </a:cubicBezTo>
                <a:lnTo>
                  <a:pt x="0" y="102278"/>
                </a:lnTo>
                <a:cubicBezTo>
                  <a:pt x="0" y="45791"/>
                  <a:pt x="45791" y="0"/>
                  <a:pt x="102278" y="0"/>
                </a:cubicBezTo>
                <a:close/>
              </a:path>
            </a:pathLst>
          </a:custGeom>
        </p:spPr>
      </p:pic>
      <p:pic>
        <p:nvPicPr>
          <p:cNvPr id="4" name="Imagem 3" descr="Uma imagem com noite, exterior, luz, escuro&#10;&#10;Descrição gerada automaticamente">
            <a:extLst>
              <a:ext uri="{FF2B5EF4-FFF2-40B4-BE49-F238E27FC236}">
                <a16:creationId xmlns:a16="http://schemas.microsoft.com/office/drawing/2014/main" id="{835B055D-2C69-4BA3-86FF-8D65BBD6959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" b="3"/>
          <a:stretch/>
        </p:blipFill>
        <p:spPr>
          <a:xfrm>
            <a:off x="581526" y="3486449"/>
            <a:ext cx="3118718" cy="3118718"/>
          </a:xfrm>
          <a:custGeom>
            <a:avLst/>
            <a:gdLst/>
            <a:ahLst/>
            <a:cxnLst/>
            <a:rect l="l" t="t" r="r" b="b"/>
            <a:pathLst>
              <a:path w="2683042" h="2683042">
                <a:moveTo>
                  <a:pt x="102278" y="0"/>
                </a:moveTo>
                <a:lnTo>
                  <a:pt x="2580764" y="0"/>
                </a:lnTo>
                <a:cubicBezTo>
                  <a:pt x="2637251" y="0"/>
                  <a:pt x="2683042" y="45791"/>
                  <a:pt x="2683042" y="102278"/>
                </a:cubicBezTo>
                <a:lnTo>
                  <a:pt x="2683042" y="2580764"/>
                </a:lnTo>
                <a:cubicBezTo>
                  <a:pt x="2683042" y="2637251"/>
                  <a:pt x="2637251" y="2683042"/>
                  <a:pt x="2580764" y="2683042"/>
                </a:cubicBezTo>
                <a:lnTo>
                  <a:pt x="102278" y="2683042"/>
                </a:lnTo>
                <a:cubicBezTo>
                  <a:pt x="45791" y="2683042"/>
                  <a:pt x="0" y="2637251"/>
                  <a:pt x="0" y="2580764"/>
                </a:cubicBezTo>
                <a:lnTo>
                  <a:pt x="0" y="102278"/>
                </a:lnTo>
                <a:cubicBezTo>
                  <a:pt x="0" y="45791"/>
                  <a:pt x="45791" y="0"/>
                  <a:pt x="102278" y="0"/>
                </a:cubicBezTo>
                <a:close/>
              </a:path>
            </a:pathLst>
          </a:custGeom>
        </p:spPr>
      </p:pic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96B83307-8710-4100-BB2A-45A861718C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84542" y="1946684"/>
            <a:ext cx="7363990" cy="4351338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  <a:ea typeface="+mn-ea"/>
              </a:rPr>
              <a:t>Depends on the method of re-scale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  <a:ea typeface="+mn-ea"/>
              </a:rPr>
              <a:t>Limited our band to show higher frequencies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  <a:ea typeface="+mn-ea"/>
              </a:rPr>
              <a:t>But can introduce new sharp details</a:t>
            </a:r>
          </a:p>
        </p:txBody>
      </p:sp>
      <p:pic>
        <p:nvPicPr>
          <p:cNvPr id="8" name="Leeds_logo_new.png">
            <a:extLst>
              <a:ext uri="{FF2B5EF4-FFF2-40B4-BE49-F238E27FC236}">
                <a16:creationId xmlns:a16="http://schemas.microsoft.com/office/drawing/2014/main" id="{1C3D5A88-9DA7-44B2-A4BC-170E14889702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9409323" y="5670296"/>
            <a:ext cx="2782677" cy="1201810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Shape 3">
            <a:extLst>
              <a:ext uri="{FF2B5EF4-FFF2-40B4-BE49-F238E27FC236}">
                <a16:creationId xmlns:a16="http://schemas.microsoft.com/office/drawing/2014/main" id="{D16778C9-C9CC-4097-A399-7ECE13475ED0}"/>
              </a:ext>
            </a:extLst>
          </p:cNvPr>
          <p:cNvSpPr/>
          <p:nvPr/>
        </p:nvSpPr>
        <p:spPr>
          <a:xfrm>
            <a:off x="-14514" y="6523147"/>
            <a:ext cx="5774379" cy="352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>
            <a:spAutoFit/>
          </a:bodyPr>
          <a:lstStyle>
            <a:lvl1pPr>
              <a:lnSpc>
                <a:spcPts val="2100"/>
              </a:lnSpc>
              <a:tabLst>
                <a:tab pos="1066800" algn="l"/>
              </a:tabLst>
              <a:defRPr sz="1800">
                <a:latin typeface="+mn-lt"/>
                <a:ea typeface="+mn-ea"/>
                <a:cs typeface="+mn-cs"/>
                <a:sym typeface="Palatino"/>
              </a:defRPr>
            </a:lvl1pPr>
          </a:lstStyle>
          <a:p>
            <a:r>
              <a:rPr lang="en-GB" sz="1400" dirty="0">
                <a:latin typeface="Palatino Linotype" panose="02040502050505030304" pitchFamily="18" charset="0"/>
              </a:rPr>
              <a:t>COMP 5812M: Foundations of Modelling &amp; Rendering</a:t>
            </a:r>
            <a:endParaRPr sz="1400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8927058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Scaling Down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94315" y="3790125"/>
            <a:ext cx="7140773" cy="1955602"/>
          </a:xfrm>
        </p:spPr>
        <p:txBody>
          <a:bodyPr/>
          <a:lstStyle/>
          <a:p>
            <a:r>
              <a:rPr lang="en-US" dirty="0"/>
              <a:t>We have to add an extra box filter</a:t>
            </a:r>
          </a:p>
          <a:p>
            <a:r>
              <a:rPr lang="en-US" dirty="0"/>
              <a:t>In order to preserve the bandlimit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635" y="1315776"/>
            <a:ext cx="2725340" cy="407646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8975" y="1465761"/>
            <a:ext cx="2927025" cy="315218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59774" y="5669878"/>
            <a:ext cx="711734" cy="5081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5719" tIns="35719" rIns="35719" bIns="35719" numCol="1" spcCol="38100" rtlCol="0" anchor="ctr">
            <a:spAutoFit/>
          </a:bodyPr>
          <a:lstStyle/>
          <a:p>
            <a:pPr algn="ctr" defTabSz="410751" hangingPunct="0">
              <a:lnSpc>
                <a:spcPts val="3375"/>
              </a:lnSpc>
              <a:tabLst>
                <a:tab pos="750067" algn="l"/>
              </a:tabLst>
            </a:pPr>
            <a:r>
              <a:rPr lang="en-US" sz="2250" dirty="0">
                <a:solidFill>
                  <a:srgbClr val="000000"/>
                </a:solidFill>
                <a:latin typeface="Palatino Linotype" charset="0"/>
                <a:ea typeface="Gill Sans"/>
                <a:cs typeface="Gill Sans"/>
                <a:sym typeface="Gill Sans"/>
              </a:rPr>
              <a:t>Ideal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414117" y="5648975"/>
            <a:ext cx="1425070" cy="5081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5719" tIns="35719" rIns="35719" bIns="35719" numCol="1" spcCol="38100" rtlCol="0" anchor="ctr">
            <a:spAutoFit/>
          </a:bodyPr>
          <a:lstStyle/>
          <a:p>
            <a:pPr algn="ctr" defTabSz="410751" hangingPunct="0">
              <a:lnSpc>
                <a:spcPts val="3375"/>
              </a:lnSpc>
              <a:tabLst>
                <a:tab pos="750067" algn="l"/>
              </a:tabLst>
            </a:pPr>
            <a:r>
              <a:rPr lang="en-US" sz="2250" dirty="0" err="1">
                <a:solidFill>
                  <a:srgbClr val="000000"/>
                </a:solidFill>
                <a:latin typeface="Palatino Linotype" charset="0"/>
                <a:ea typeface="Gill Sans"/>
                <a:cs typeface="Gill Sans"/>
                <a:sym typeface="Gill Sans"/>
              </a:rPr>
              <a:t>Optimised</a:t>
            </a:r>
            <a:endParaRPr lang="en-US" sz="2250" dirty="0">
              <a:solidFill>
                <a:srgbClr val="000000"/>
              </a:solidFill>
              <a:latin typeface="Palatino Linotype" charset="0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72901506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Boundary Effects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47308" y="591344"/>
            <a:ext cx="6906491" cy="558561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  <a:ea typeface="+mn-ea"/>
              </a:rPr>
              <a:t>What happens at the image boundary?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  <a:ea typeface="+mn-ea"/>
              </a:rPr>
              <a:t>Not enough pixels for filter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  <a:ea typeface="+mn-ea"/>
              </a:rPr>
              <a:t>So we have to invent / assume extra pixels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  <a:ea typeface="+mn-ea"/>
              </a:rPr>
              <a:t>And each method has it's side effects</a:t>
            </a:r>
          </a:p>
        </p:txBody>
      </p:sp>
      <p:pic>
        <p:nvPicPr>
          <p:cNvPr id="7" name="Leeds_logo_new.png">
            <a:extLst>
              <a:ext uri="{FF2B5EF4-FFF2-40B4-BE49-F238E27FC236}">
                <a16:creationId xmlns:a16="http://schemas.microsoft.com/office/drawing/2014/main" id="{F17130D3-256A-43EB-AD21-A03E415F95FC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9409323" y="5670296"/>
            <a:ext cx="2782677" cy="1201810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Shape 3">
            <a:extLst>
              <a:ext uri="{FF2B5EF4-FFF2-40B4-BE49-F238E27FC236}">
                <a16:creationId xmlns:a16="http://schemas.microsoft.com/office/drawing/2014/main" id="{C3C3E3F5-7FBA-43A2-81EF-C1490F180BFB}"/>
              </a:ext>
            </a:extLst>
          </p:cNvPr>
          <p:cNvSpPr/>
          <p:nvPr/>
        </p:nvSpPr>
        <p:spPr>
          <a:xfrm>
            <a:off x="-14514" y="6523147"/>
            <a:ext cx="5774379" cy="352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>
            <a:spAutoFit/>
          </a:bodyPr>
          <a:lstStyle>
            <a:lvl1pPr>
              <a:lnSpc>
                <a:spcPts val="2100"/>
              </a:lnSpc>
              <a:tabLst>
                <a:tab pos="1066800" algn="l"/>
              </a:tabLst>
              <a:defRPr sz="1800">
                <a:latin typeface="+mn-lt"/>
                <a:ea typeface="+mn-ea"/>
                <a:cs typeface="+mn-cs"/>
                <a:sym typeface="Palatino"/>
              </a:defRPr>
            </a:lvl1pPr>
          </a:lstStyle>
          <a:p>
            <a:r>
              <a:rPr lang="en-GB" sz="1400" dirty="0">
                <a:latin typeface="Palatino Linotype" panose="02040502050505030304" pitchFamily="18" charset="0"/>
              </a:rPr>
              <a:t>COMP 5812M: Foundations of Modelling &amp; Rendering</a:t>
            </a:r>
            <a:endParaRPr sz="1400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9941009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11">
            <a:extLst>
              <a:ext uri="{FF2B5EF4-FFF2-40B4-BE49-F238E27FC236}">
                <a16:creationId xmlns:a16="http://schemas.microsoft.com/office/drawing/2014/main" id="{61293230-B0F6-45B1-96D1-13D18E2429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13">
            <a:extLst>
              <a:ext uri="{FF2B5EF4-FFF2-40B4-BE49-F238E27FC236}">
                <a16:creationId xmlns:a16="http://schemas.microsoft.com/office/drawing/2014/main" id="{0A1E0707-4985-454B-ACE0-4855BB5587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653438" cy="6858000"/>
          </a:xfrm>
          <a:custGeom>
            <a:avLst/>
            <a:gdLst>
              <a:gd name="connsiteX0" fmla="*/ 0 w 6096000"/>
              <a:gd name="connsiteY0" fmla="*/ 0 h 6858000"/>
              <a:gd name="connsiteX1" fmla="*/ 5567517 w 6096000"/>
              <a:gd name="connsiteY1" fmla="*/ 0 h 6858000"/>
              <a:gd name="connsiteX2" fmla="*/ 5566938 w 6096000"/>
              <a:gd name="connsiteY2" fmla="*/ 1705 h 6858000"/>
              <a:gd name="connsiteX3" fmla="*/ 5551594 w 6096000"/>
              <a:gd name="connsiteY3" fmla="*/ 17287 h 6858000"/>
              <a:gd name="connsiteX4" fmla="*/ 5545641 w 6096000"/>
              <a:gd name="connsiteY4" fmla="*/ 130336 h 6858000"/>
              <a:gd name="connsiteX5" fmla="*/ 5538289 w 6096000"/>
              <a:gd name="connsiteY5" fmla="*/ 187093 h 6858000"/>
              <a:gd name="connsiteX6" fmla="*/ 5545790 w 6096000"/>
              <a:gd name="connsiteY6" fmla="*/ 265704 h 6858000"/>
              <a:gd name="connsiteX7" fmla="*/ 5542313 w 6096000"/>
              <a:gd name="connsiteY7" fmla="*/ 354566 h 6858000"/>
              <a:gd name="connsiteX8" fmla="*/ 5524126 w 6096000"/>
              <a:gd name="connsiteY8" fmla="*/ 472000 h 6858000"/>
              <a:gd name="connsiteX9" fmla="*/ 5522170 w 6096000"/>
              <a:gd name="connsiteY9" fmla="*/ 473782 h 6858000"/>
              <a:gd name="connsiteX10" fmla="*/ 5521798 w 6096000"/>
              <a:gd name="connsiteY10" fmla="*/ 491380 h 6858000"/>
              <a:gd name="connsiteX11" fmla="*/ 5536419 w 6096000"/>
              <a:gd name="connsiteY11" fmla="*/ 531675 h 6858000"/>
              <a:gd name="connsiteX12" fmla="*/ 5533435 w 6096000"/>
              <a:gd name="connsiteY12" fmla="*/ 536015 h 6858000"/>
              <a:gd name="connsiteX13" fmla="*/ 5538088 w 6096000"/>
              <a:gd name="connsiteY13" fmla="*/ 572092 h 6858000"/>
              <a:gd name="connsiteX14" fmla="*/ 5536061 w 6096000"/>
              <a:gd name="connsiteY14" fmla="*/ 572511 h 6858000"/>
              <a:gd name="connsiteX15" fmla="*/ 5528218 w 6096000"/>
              <a:gd name="connsiteY15" fmla="*/ 582332 h 6858000"/>
              <a:gd name="connsiteX16" fmla="*/ 5518011 w 6096000"/>
              <a:gd name="connsiteY16" fmla="*/ 601285 h 6858000"/>
              <a:gd name="connsiteX17" fmla="*/ 5473174 w 6096000"/>
              <a:gd name="connsiteY17" fmla="*/ 681608 h 6858000"/>
              <a:gd name="connsiteX18" fmla="*/ 5472963 w 6096000"/>
              <a:gd name="connsiteY18" fmla="*/ 689151 h 6858000"/>
              <a:gd name="connsiteX19" fmla="*/ 5472485 w 6096000"/>
              <a:gd name="connsiteY19" fmla="*/ 689289 h 6858000"/>
              <a:gd name="connsiteX20" fmla="*/ 5471326 w 6096000"/>
              <a:gd name="connsiteY20" fmla="*/ 697222 h 6858000"/>
              <a:gd name="connsiteX21" fmla="*/ 5472164 w 6096000"/>
              <a:gd name="connsiteY21" fmla="*/ 717531 h 6858000"/>
              <a:gd name="connsiteX22" fmla="*/ 5468891 w 6096000"/>
              <a:gd name="connsiteY22" fmla="*/ 722494 h 6858000"/>
              <a:gd name="connsiteX23" fmla="*/ 5463081 w 6096000"/>
              <a:gd name="connsiteY23" fmla="*/ 724368 h 6858000"/>
              <a:gd name="connsiteX24" fmla="*/ 5446981 w 6096000"/>
              <a:gd name="connsiteY24" fmla="*/ 752692 h 6858000"/>
              <a:gd name="connsiteX25" fmla="*/ 5417190 w 6096000"/>
              <a:gd name="connsiteY25" fmla="*/ 816346 h 6858000"/>
              <a:gd name="connsiteX26" fmla="*/ 5388958 w 6096000"/>
              <a:gd name="connsiteY26" fmla="*/ 889417 h 6858000"/>
              <a:gd name="connsiteX27" fmla="*/ 5307044 w 6096000"/>
              <a:gd name="connsiteY27" fmla="*/ 1063288 h 6858000"/>
              <a:gd name="connsiteX28" fmla="*/ 5303837 w 6096000"/>
              <a:gd name="connsiteY28" fmla="*/ 1157176 h 6858000"/>
              <a:gd name="connsiteX29" fmla="*/ 5286494 w 6096000"/>
              <a:gd name="connsiteY29" fmla="*/ 1210776 h 6858000"/>
              <a:gd name="connsiteX30" fmla="*/ 5282463 w 6096000"/>
              <a:gd name="connsiteY30" fmla="*/ 1301993 h 6858000"/>
              <a:gd name="connsiteX31" fmla="*/ 5252235 w 6096000"/>
              <a:gd name="connsiteY31" fmla="*/ 1360879 h 6858000"/>
              <a:gd name="connsiteX32" fmla="*/ 5244497 w 6096000"/>
              <a:gd name="connsiteY32" fmla="*/ 1404045 h 6858000"/>
              <a:gd name="connsiteX33" fmla="*/ 5223823 w 6096000"/>
              <a:gd name="connsiteY33" fmla="*/ 1429568 h 6858000"/>
              <a:gd name="connsiteX34" fmla="*/ 5224851 w 6096000"/>
              <a:gd name="connsiteY34" fmla="*/ 1430305 h 6858000"/>
              <a:gd name="connsiteX35" fmla="*/ 5212394 w 6096000"/>
              <a:gd name="connsiteY35" fmla="*/ 1463304 h 6858000"/>
              <a:gd name="connsiteX36" fmla="*/ 5209958 w 6096000"/>
              <a:gd name="connsiteY36" fmla="*/ 1514846 h 6858000"/>
              <a:gd name="connsiteX37" fmla="*/ 5206417 w 6096000"/>
              <a:gd name="connsiteY37" fmla="*/ 1519731 h 6858000"/>
              <a:gd name="connsiteX38" fmla="*/ 5206640 w 6096000"/>
              <a:gd name="connsiteY38" fmla="*/ 1519929 h 6858000"/>
              <a:gd name="connsiteX39" fmla="*/ 5207632 w 6096000"/>
              <a:gd name="connsiteY39" fmla="*/ 1546022 h 6858000"/>
              <a:gd name="connsiteX40" fmla="*/ 5212030 w 6096000"/>
              <a:gd name="connsiteY40" fmla="*/ 1578752 h 6858000"/>
              <a:gd name="connsiteX41" fmla="*/ 5203533 w 6096000"/>
              <a:gd name="connsiteY41" fmla="*/ 1647555 h 6858000"/>
              <a:gd name="connsiteX42" fmla="*/ 5190877 w 6096000"/>
              <a:gd name="connsiteY42" fmla="*/ 1715685 h 6858000"/>
              <a:gd name="connsiteX43" fmla="*/ 5184235 w 6096000"/>
              <a:gd name="connsiteY43" fmla="*/ 1740358 h 6858000"/>
              <a:gd name="connsiteX44" fmla="*/ 5181475 w 6096000"/>
              <a:gd name="connsiteY44" fmla="*/ 1784314 h 6858000"/>
              <a:gd name="connsiteX45" fmla="*/ 5185845 w 6096000"/>
              <a:gd name="connsiteY45" fmla="*/ 1804434 h 6858000"/>
              <a:gd name="connsiteX46" fmla="*/ 5185068 w 6096000"/>
              <a:gd name="connsiteY46" fmla="*/ 1805316 h 6858000"/>
              <a:gd name="connsiteX47" fmla="*/ 5188593 w 6096000"/>
              <a:gd name="connsiteY47" fmla="*/ 1807109 h 6858000"/>
              <a:gd name="connsiteX48" fmla="*/ 5185920 w 6096000"/>
              <a:gd name="connsiteY48" fmla="*/ 1821003 h 6858000"/>
              <a:gd name="connsiteX49" fmla="*/ 5183543 w 6096000"/>
              <a:gd name="connsiteY49" fmla="*/ 1824832 h 6858000"/>
              <a:gd name="connsiteX50" fmla="*/ 5182235 w 6096000"/>
              <a:gd name="connsiteY50" fmla="*/ 1830429 h 6858000"/>
              <a:gd name="connsiteX51" fmla="*/ 5182525 w 6096000"/>
              <a:gd name="connsiteY51" fmla="*/ 1830569 h 6858000"/>
              <a:gd name="connsiteX52" fmla="*/ 5180663 w 6096000"/>
              <a:gd name="connsiteY52" fmla="*/ 1835810 h 6858000"/>
              <a:gd name="connsiteX53" fmla="*/ 5167452 w 6096000"/>
              <a:gd name="connsiteY53" fmla="*/ 1861483 h 6858000"/>
              <a:gd name="connsiteX54" fmla="*/ 5174266 w 6096000"/>
              <a:gd name="connsiteY54" fmla="*/ 1892417 h 6858000"/>
              <a:gd name="connsiteX55" fmla="*/ 5189262 w 6096000"/>
              <a:gd name="connsiteY55" fmla="*/ 1895114 h 6858000"/>
              <a:gd name="connsiteX56" fmla="*/ 5187100 w 6096000"/>
              <a:gd name="connsiteY56" fmla="*/ 1899379 h 6858000"/>
              <a:gd name="connsiteX57" fmla="*/ 5180471 w 6096000"/>
              <a:gd name="connsiteY57" fmla="*/ 1907867 h 6858000"/>
              <a:gd name="connsiteX58" fmla="*/ 5181361 w 6096000"/>
              <a:gd name="connsiteY58" fmla="*/ 1910265 h 6858000"/>
              <a:gd name="connsiteX59" fmla="*/ 5178268 w 6096000"/>
              <a:gd name="connsiteY59" fmla="*/ 1935584 h 6858000"/>
              <a:gd name="connsiteX60" fmla="*/ 5183619 w 6096000"/>
              <a:gd name="connsiteY60" fmla="*/ 1942021 h 6858000"/>
              <a:gd name="connsiteX61" fmla="*/ 5184480 w 6096000"/>
              <a:gd name="connsiteY61" fmla="*/ 1945112 h 6858000"/>
              <a:gd name="connsiteX62" fmla="*/ 5172776 w 6096000"/>
              <a:gd name="connsiteY62" fmla="*/ 1961162 h 6858000"/>
              <a:gd name="connsiteX63" fmla="*/ 5168513 w 6096000"/>
              <a:gd name="connsiteY63" fmla="*/ 1969445 h 6858000"/>
              <a:gd name="connsiteX64" fmla="*/ 5126597 w 6096000"/>
              <a:gd name="connsiteY64" fmla="*/ 2024270 h 6858000"/>
              <a:gd name="connsiteX65" fmla="*/ 5119528 w 6096000"/>
              <a:gd name="connsiteY65" fmla="*/ 2107942 h 6858000"/>
              <a:gd name="connsiteX66" fmla="*/ 5110356 w 6096000"/>
              <a:gd name="connsiteY66" fmla="*/ 2193455 h 6858000"/>
              <a:gd name="connsiteX67" fmla="*/ 5104992 w 6096000"/>
              <a:gd name="connsiteY67" fmla="*/ 2260088 h 6858000"/>
              <a:gd name="connsiteX68" fmla="*/ 5059439 w 6096000"/>
              <a:gd name="connsiteY68" fmla="*/ 2335735 h 6858000"/>
              <a:gd name="connsiteX69" fmla="*/ 5022061 w 6096000"/>
              <a:gd name="connsiteY69" fmla="*/ 2408995 h 6858000"/>
              <a:gd name="connsiteX70" fmla="*/ 5022253 w 6096000"/>
              <a:gd name="connsiteY70" fmla="*/ 2445869 h 6858000"/>
              <a:gd name="connsiteX71" fmla="*/ 5011426 w 6096000"/>
              <a:gd name="connsiteY71" fmla="*/ 2496499 h 6858000"/>
              <a:gd name="connsiteX72" fmla="*/ 4994224 w 6096000"/>
              <a:gd name="connsiteY72" fmla="*/ 2549900 h 6858000"/>
              <a:gd name="connsiteX73" fmla="*/ 4995245 w 6096000"/>
              <a:gd name="connsiteY73" fmla="*/ 2596456 h 6858000"/>
              <a:gd name="connsiteX74" fmla="*/ 4988570 w 6096000"/>
              <a:gd name="connsiteY74" fmla="*/ 2606088 h 6858000"/>
              <a:gd name="connsiteX75" fmla="*/ 4988371 w 6096000"/>
              <a:gd name="connsiteY75" fmla="*/ 2635351 h 6858000"/>
              <a:gd name="connsiteX76" fmla="*/ 4983212 w 6096000"/>
              <a:gd name="connsiteY76" fmla="*/ 2665666 h 6858000"/>
              <a:gd name="connsiteX77" fmla="*/ 4968234 w 6096000"/>
              <a:gd name="connsiteY77" fmla="*/ 2715895 h 6858000"/>
              <a:gd name="connsiteX78" fmla="*/ 4975888 w 6096000"/>
              <a:gd name="connsiteY78" fmla="*/ 2725052 h 6858000"/>
              <a:gd name="connsiteX79" fmla="*/ 4980195 w 6096000"/>
              <a:gd name="connsiteY79" fmla="*/ 2726489 h 6858000"/>
              <a:gd name="connsiteX80" fmla="*/ 4976218 w 6096000"/>
              <a:gd name="connsiteY80" fmla="*/ 2740278 h 6858000"/>
              <a:gd name="connsiteX81" fmla="*/ 4980571 w 6096000"/>
              <a:gd name="connsiteY81" fmla="*/ 2751112 h 6858000"/>
              <a:gd name="connsiteX82" fmla="*/ 4973893 w 6096000"/>
              <a:gd name="connsiteY82" fmla="*/ 2760208 h 6858000"/>
              <a:gd name="connsiteX83" fmla="*/ 4979005 w 6096000"/>
              <a:gd name="connsiteY83" fmla="*/ 2790136 h 6858000"/>
              <a:gd name="connsiteX84" fmla="*/ 4986137 w 6096000"/>
              <a:gd name="connsiteY84" fmla="*/ 2804183 h 6858000"/>
              <a:gd name="connsiteX85" fmla="*/ 4986175 w 6096000"/>
              <a:gd name="connsiteY85" fmla="*/ 2825860 h 6858000"/>
              <a:gd name="connsiteX86" fmla="*/ 4993936 w 6096000"/>
              <a:gd name="connsiteY86" fmla="*/ 2911749 h 6858000"/>
              <a:gd name="connsiteX87" fmla="*/ 4992563 w 6096000"/>
              <a:gd name="connsiteY87" fmla="*/ 2977278 h 6858000"/>
              <a:gd name="connsiteX88" fmla="*/ 4980516 w 6096000"/>
              <a:gd name="connsiteY88" fmla="*/ 2991092 h 6858000"/>
              <a:gd name="connsiteX89" fmla="*/ 4992801 w 6096000"/>
              <a:gd name="connsiteY89" fmla="*/ 3020247 h 6858000"/>
              <a:gd name="connsiteX90" fmla="*/ 5014805 w 6096000"/>
              <a:gd name="connsiteY90" fmla="*/ 3065434 h 6858000"/>
              <a:gd name="connsiteX91" fmla="*/ 5002733 w 6096000"/>
              <a:gd name="connsiteY91" fmla="*/ 3103777 h 6858000"/>
              <a:gd name="connsiteX92" fmla="*/ 5002941 w 6096000"/>
              <a:gd name="connsiteY92" fmla="*/ 3151828 h 6858000"/>
              <a:gd name="connsiteX93" fmla="*/ 5002883 w 6096000"/>
              <a:gd name="connsiteY93" fmla="*/ 3180546 h 6858000"/>
              <a:gd name="connsiteX94" fmla="*/ 5016711 w 6096000"/>
              <a:gd name="connsiteY94" fmla="*/ 3258677 h 6858000"/>
              <a:gd name="connsiteX95" fmla="*/ 5017918 w 6096000"/>
              <a:gd name="connsiteY95" fmla="*/ 3262610 h 6858000"/>
              <a:gd name="connsiteX96" fmla="*/ 5011672 w 6096000"/>
              <a:gd name="connsiteY96" fmla="*/ 3277179 h 6858000"/>
              <a:gd name="connsiteX97" fmla="*/ 5009344 w 6096000"/>
              <a:gd name="connsiteY97" fmla="*/ 3278130 h 6858000"/>
              <a:gd name="connsiteX98" fmla="*/ 5026770 w 6096000"/>
              <a:gd name="connsiteY98" fmla="*/ 3325671 h 6858000"/>
              <a:gd name="connsiteX99" fmla="*/ 5024571 w 6096000"/>
              <a:gd name="connsiteY99" fmla="*/ 3332072 h 6858000"/>
              <a:gd name="connsiteX100" fmla="*/ 5041705 w 6096000"/>
              <a:gd name="connsiteY100" fmla="*/ 3362948 h 6858000"/>
              <a:gd name="connsiteX101" fmla="*/ 5047477 w 6096000"/>
              <a:gd name="connsiteY101" fmla="*/ 3378959 h 6858000"/>
              <a:gd name="connsiteX102" fmla="*/ 5060758 w 6096000"/>
              <a:gd name="connsiteY102" fmla="*/ 3407057 h 6858000"/>
              <a:gd name="connsiteX103" fmla="*/ 5058968 w 6096000"/>
              <a:gd name="connsiteY103" fmla="*/ 3409825 h 6858000"/>
              <a:gd name="connsiteX104" fmla="*/ 5062667 w 6096000"/>
              <a:gd name="connsiteY104" fmla="*/ 3415218 h 6858000"/>
              <a:gd name="connsiteX105" fmla="*/ 5060928 w 6096000"/>
              <a:gd name="connsiteY105" fmla="*/ 3419880 h 6858000"/>
              <a:gd name="connsiteX106" fmla="*/ 5062923 w 6096000"/>
              <a:gd name="connsiteY106" fmla="*/ 3424545 h 6858000"/>
              <a:gd name="connsiteX107" fmla="*/ 5064623 w 6096000"/>
              <a:gd name="connsiteY107" fmla="*/ 3476412 h 6858000"/>
              <a:gd name="connsiteX108" fmla="*/ 5069684 w 6096000"/>
              <a:gd name="connsiteY108" fmla="*/ 3486850 h 6858000"/>
              <a:gd name="connsiteX109" fmla="*/ 5063339 w 6096000"/>
              <a:gd name="connsiteY109" fmla="*/ 3496391 h 6858000"/>
              <a:gd name="connsiteX110" fmla="*/ 5070139 w 6096000"/>
              <a:gd name="connsiteY110" fmla="*/ 3531201 h 6858000"/>
              <a:gd name="connsiteX111" fmla="*/ 5079896 w 6096000"/>
              <a:gd name="connsiteY111" fmla="*/ 3542019 h 6858000"/>
              <a:gd name="connsiteX112" fmla="*/ 5087540 w 6096000"/>
              <a:gd name="connsiteY112" fmla="*/ 3552249 h 6858000"/>
              <a:gd name="connsiteX113" fmla="*/ 5087902 w 6096000"/>
              <a:gd name="connsiteY113" fmla="*/ 3553678 h 6858000"/>
              <a:gd name="connsiteX114" fmla="*/ 5091509 w 6096000"/>
              <a:gd name="connsiteY114" fmla="*/ 3568021 h 6858000"/>
              <a:gd name="connsiteX115" fmla="*/ 5091934 w 6096000"/>
              <a:gd name="connsiteY115" fmla="*/ 3569719 h 6858000"/>
              <a:gd name="connsiteX116" fmla="*/ 5089362 w 6096000"/>
              <a:gd name="connsiteY116" fmla="*/ 3586412 h 6858000"/>
              <a:gd name="connsiteX117" fmla="*/ 5092358 w 6096000"/>
              <a:gd name="connsiteY117" fmla="*/ 3597336 h 6858000"/>
              <a:gd name="connsiteX118" fmla="*/ 5084254 w 6096000"/>
              <a:gd name="connsiteY118" fmla="*/ 3606007 h 6858000"/>
              <a:gd name="connsiteX119" fmla="*/ 5084281 w 6096000"/>
              <a:gd name="connsiteY119" fmla="*/ 3641228 h 6858000"/>
              <a:gd name="connsiteX120" fmla="*/ 5091848 w 6096000"/>
              <a:gd name="connsiteY120" fmla="*/ 3653088 h 6858000"/>
              <a:gd name="connsiteX121" fmla="*/ 5097436 w 6096000"/>
              <a:gd name="connsiteY121" fmla="*/ 3664114 h 6858000"/>
              <a:gd name="connsiteX122" fmla="*/ 5097518 w 6096000"/>
              <a:gd name="connsiteY122" fmla="*/ 3665569 h 6858000"/>
              <a:gd name="connsiteX123" fmla="*/ 5099829 w 6096000"/>
              <a:gd name="connsiteY123" fmla="*/ 3707357 h 6858000"/>
              <a:gd name="connsiteX124" fmla="*/ 5114696 w 6096000"/>
              <a:gd name="connsiteY124" fmla="*/ 3778166 h 6858000"/>
              <a:gd name="connsiteX125" fmla="*/ 5135379 w 6096000"/>
              <a:gd name="connsiteY125" fmla="*/ 3878222 h 6858000"/>
              <a:gd name="connsiteX126" fmla="*/ 5130138 w 6096000"/>
              <a:gd name="connsiteY126" fmla="*/ 4048117 h 6858000"/>
              <a:gd name="connsiteX127" fmla="*/ 5090040 w 6096000"/>
              <a:gd name="connsiteY127" fmla="*/ 4219510 h 6858000"/>
              <a:gd name="connsiteX128" fmla="*/ 5092812 w 6096000"/>
              <a:gd name="connsiteY128" fmla="*/ 4411258 h 6858000"/>
              <a:gd name="connsiteX129" fmla="*/ 5084599 w 6096000"/>
              <a:gd name="connsiteY129" fmla="*/ 4488531 h 6858000"/>
              <a:gd name="connsiteX130" fmla="*/ 5084072 w 6096000"/>
              <a:gd name="connsiteY130" fmla="*/ 4539168 h 6858000"/>
              <a:gd name="connsiteX131" fmla="*/ 5068936 w 6096000"/>
              <a:gd name="connsiteY131" fmla="*/ 4625153 h 6858000"/>
              <a:gd name="connsiteX132" fmla="*/ 5059114 w 6096000"/>
              <a:gd name="connsiteY132" fmla="*/ 4733115 h 6858000"/>
              <a:gd name="connsiteX133" fmla="*/ 5037209 w 6096000"/>
              <a:gd name="connsiteY133" fmla="*/ 4844323 h 6858000"/>
              <a:gd name="connsiteX134" fmla="*/ 5020638 w 6096000"/>
              <a:gd name="connsiteY134" fmla="*/ 4877992 h 6858000"/>
              <a:gd name="connsiteX135" fmla="*/ 5006413 w 6096000"/>
              <a:gd name="connsiteY135" fmla="*/ 4925805 h 6858000"/>
              <a:gd name="connsiteX136" fmla="*/ 4971037 w 6096000"/>
              <a:gd name="connsiteY136" fmla="*/ 5009272 h 6858000"/>
              <a:gd name="connsiteX137" fmla="*/ 4963105 w 6096000"/>
              <a:gd name="connsiteY137" fmla="*/ 5111369 h 6858000"/>
              <a:gd name="connsiteX138" fmla="*/ 4976341 w 6096000"/>
              <a:gd name="connsiteY138" fmla="*/ 5210876 h 6858000"/>
              <a:gd name="connsiteX139" fmla="*/ 4980617 w 6096000"/>
              <a:gd name="connsiteY139" fmla="*/ 5269726 h 6858000"/>
              <a:gd name="connsiteX140" fmla="*/ 4997733 w 6096000"/>
              <a:gd name="connsiteY140" fmla="*/ 5464225 h 6858000"/>
              <a:gd name="connsiteX141" fmla="*/ 5001400 w 6096000"/>
              <a:gd name="connsiteY141" fmla="*/ 5594585 h 6858000"/>
              <a:gd name="connsiteX142" fmla="*/ 4983700 w 6096000"/>
              <a:gd name="connsiteY142" fmla="*/ 5667896 h 6858000"/>
              <a:gd name="connsiteX143" fmla="*/ 4968506 w 6096000"/>
              <a:gd name="connsiteY143" fmla="*/ 5769225 h 6858000"/>
              <a:gd name="connsiteX144" fmla="*/ 4969765 w 6096000"/>
              <a:gd name="connsiteY144" fmla="*/ 5823324 h 6858000"/>
              <a:gd name="connsiteX145" fmla="*/ 4966129 w 6096000"/>
              <a:gd name="connsiteY145" fmla="*/ 5862699 h 6858000"/>
              <a:gd name="connsiteX146" fmla="*/ 4970695 w 6096000"/>
              <a:gd name="connsiteY146" fmla="*/ 5906467 h 6858000"/>
              <a:gd name="connsiteX147" fmla="*/ 4991568 w 6096000"/>
              <a:gd name="connsiteY147" fmla="*/ 5939847 h 6858000"/>
              <a:gd name="connsiteX148" fmla="*/ 4986815 w 6096000"/>
              <a:gd name="connsiteY148" fmla="*/ 5973994 h 6858000"/>
              <a:gd name="connsiteX149" fmla="*/ 4987776 w 6096000"/>
              <a:gd name="connsiteY149" fmla="*/ 6089693 h 6858000"/>
              <a:gd name="connsiteX150" fmla="*/ 4991621 w 6096000"/>
              <a:gd name="connsiteY150" fmla="*/ 6224938 h 6858000"/>
              <a:gd name="connsiteX151" fmla="*/ 5017157 w 6096000"/>
              <a:gd name="connsiteY151" fmla="*/ 6370251 h 6858000"/>
              <a:gd name="connsiteX152" fmla="*/ 5040797 w 6096000"/>
              <a:gd name="connsiteY152" fmla="*/ 6541313 h 6858000"/>
              <a:gd name="connsiteX153" fmla="*/ 5045375 w 6096000"/>
              <a:gd name="connsiteY153" fmla="*/ 6640957 h 6858000"/>
              <a:gd name="connsiteX154" fmla="*/ 5058442 w 6096000"/>
              <a:gd name="connsiteY154" fmla="*/ 6705297 h 6858000"/>
              <a:gd name="connsiteX155" fmla="*/ 5071125 w 6096000"/>
              <a:gd name="connsiteY155" fmla="*/ 6759582 h 6858000"/>
              <a:gd name="connsiteX156" fmla="*/ 5069172 w 6096000"/>
              <a:gd name="connsiteY156" fmla="*/ 6817746 h 6858000"/>
              <a:gd name="connsiteX157" fmla="*/ 5072322 w 6096000"/>
              <a:gd name="connsiteY157" fmla="*/ 6843646 h 6858000"/>
              <a:gd name="connsiteX158" fmla="*/ 5091388 w 6096000"/>
              <a:gd name="connsiteY158" fmla="*/ 6857998 h 6858000"/>
              <a:gd name="connsiteX159" fmla="*/ 6096000 w 6096000"/>
              <a:gd name="connsiteY159" fmla="*/ 6857998 h 6858000"/>
              <a:gd name="connsiteX160" fmla="*/ 6096000 w 6096000"/>
              <a:gd name="connsiteY160" fmla="*/ 6858000 h 6858000"/>
              <a:gd name="connsiteX161" fmla="*/ 0 w 6096000"/>
              <a:gd name="connsiteY16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5567517" y="0"/>
                </a:lnTo>
                <a:lnTo>
                  <a:pt x="5566938" y="1705"/>
                </a:lnTo>
                <a:cubicBezTo>
                  <a:pt x="5563126" y="8440"/>
                  <a:pt x="5558112" y="13784"/>
                  <a:pt x="5551594" y="17287"/>
                </a:cubicBezTo>
                <a:cubicBezTo>
                  <a:pt x="5562364" y="82036"/>
                  <a:pt x="5510349" y="69804"/>
                  <a:pt x="5545641" y="130336"/>
                </a:cubicBezTo>
                <a:cubicBezTo>
                  <a:pt x="5526953" y="117589"/>
                  <a:pt x="5536978" y="162458"/>
                  <a:pt x="5538289" y="187093"/>
                </a:cubicBezTo>
                <a:cubicBezTo>
                  <a:pt x="5536205" y="226511"/>
                  <a:pt x="5545722" y="205530"/>
                  <a:pt x="5545790" y="265704"/>
                </a:cubicBezTo>
                <a:cubicBezTo>
                  <a:pt x="5542296" y="317533"/>
                  <a:pt x="5543813" y="325288"/>
                  <a:pt x="5542313" y="354566"/>
                </a:cubicBezTo>
                <a:lnTo>
                  <a:pt x="5524126" y="472000"/>
                </a:lnTo>
                <a:lnTo>
                  <a:pt x="5522170" y="473782"/>
                </a:lnTo>
                <a:cubicBezTo>
                  <a:pt x="5517847" y="482008"/>
                  <a:pt x="5518682" y="487340"/>
                  <a:pt x="5521798" y="491380"/>
                </a:cubicBezTo>
                <a:lnTo>
                  <a:pt x="5536419" y="531675"/>
                </a:lnTo>
                <a:lnTo>
                  <a:pt x="5533435" y="536015"/>
                </a:lnTo>
                <a:lnTo>
                  <a:pt x="5538088" y="572092"/>
                </a:lnTo>
                <a:lnTo>
                  <a:pt x="5536061" y="572511"/>
                </a:lnTo>
                <a:cubicBezTo>
                  <a:pt x="5531611" y="574271"/>
                  <a:pt x="5528529" y="577121"/>
                  <a:pt x="5528218" y="582332"/>
                </a:cubicBezTo>
                <a:cubicBezTo>
                  <a:pt x="5498002" y="573171"/>
                  <a:pt x="5516262" y="585107"/>
                  <a:pt x="5518011" y="601285"/>
                </a:cubicBezTo>
                <a:cubicBezTo>
                  <a:pt x="5508838" y="617831"/>
                  <a:pt x="5480684" y="666964"/>
                  <a:pt x="5473174" y="681608"/>
                </a:cubicBezTo>
                <a:cubicBezTo>
                  <a:pt x="5473102" y="684122"/>
                  <a:pt x="5473033" y="686637"/>
                  <a:pt x="5472963" y="689151"/>
                </a:cubicBezTo>
                <a:lnTo>
                  <a:pt x="5472485" y="689289"/>
                </a:lnTo>
                <a:cubicBezTo>
                  <a:pt x="5471434" y="690905"/>
                  <a:pt x="5470986" y="693376"/>
                  <a:pt x="5471326" y="697222"/>
                </a:cubicBezTo>
                <a:cubicBezTo>
                  <a:pt x="5471606" y="703992"/>
                  <a:pt x="5471884" y="710761"/>
                  <a:pt x="5472164" y="717531"/>
                </a:cubicBezTo>
                <a:lnTo>
                  <a:pt x="5468891" y="722494"/>
                </a:lnTo>
                <a:lnTo>
                  <a:pt x="5463081" y="724368"/>
                </a:lnTo>
                <a:lnTo>
                  <a:pt x="5446981" y="752692"/>
                </a:lnTo>
                <a:cubicBezTo>
                  <a:pt x="5454691" y="764380"/>
                  <a:pt x="5422719" y="808083"/>
                  <a:pt x="5417190" y="816346"/>
                </a:cubicBezTo>
                <a:lnTo>
                  <a:pt x="5388958" y="889417"/>
                </a:lnTo>
                <a:cubicBezTo>
                  <a:pt x="5320491" y="969963"/>
                  <a:pt x="5321907" y="1005331"/>
                  <a:pt x="5307044" y="1063288"/>
                </a:cubicBezTo>
                <a:cubicBezTo>
                  <a:pt x="5313332" y="1111028"/>
                  <a:pt x="5317096" y="1110140"/>
                  <a:pt x="5303837" y="1157176"/>
                </a:cubicBezTo>
                <a:cubicBezTo>
                  <a:pt x="5301103" y="1192124"/>
                  <a:pt x="5301884" y="1197232"/>
                  <a:pt x="5286494" y="1210776"/>
                </a:cubicBezTo>
                <a:lnTo>
                  <a:pt x="5282463" y="1301993"/>
                </a:lnTo>
                <a:lnTo>
                  <a:pt x="5252235" y="1360879"/>
                </a:lnTo>
                <a:lnTo>
                  <a:pt x="5244497" y="1404045"/>
                </a:lnTo>
                <a:lnTo>
                  <a:pt x="5223823" y="1429568"/>
                </a:lnTo>
                <a:lnTo>
                  <a:pt x="5224851" y="1430305"/>
                </a:lnTo>
                <a:cubicBezTo>
                  <a:pt x="5226697" y="1432466"/>
                  <a:pt x="5214738" y="1459891"/>
                  <a:pt x="5212394" y="1463304"/>
                </a:cubicBezTo>
                <a:cubicBezTo>
                  <a:pt x="5209912" y="1477394"/>
                  <a:pt x="5213027" y="1501295"/>
                  <a:pt x="5209958" y="1514846"/>
                </a:cubicBezTo>
                <a:lnTo>
                  <a:pt x="5206417" y="1519731"/>
                </a:lnTo>
                <a:lnTo>
                  <a:pt x="5206640" y="1519929"/>
                </a:lnTo>
                <a:cubicBezTo>
                  <a:pt x="5206490" y="1521210"/>
                  <a:pt x="5209710" y="1543635"/>
                  <a:pt x="5207632" y="1546022"/>
                </a:cubicBezTo>
                <a:lnTo>
                  <a:pt x="5212030" y="1578752"/>
                </a:lnTo>
                <a:cubicBezTo>
                  <a:pt x="5206147" y="1605585"/>
                  <a:pt x="5226381" y="1622803"/>
                  <a:pt x="5203533" y="1647555"/>
                </a:cubicBezTo>
                <a:cubicBezTo>
                  <a:pt x="5198128" y="1672675"/>
                  <a:pt x="5203213" y="1694404"/>
                  <a:pt x="5190877" y="1715685"/>
                </a:cubicBezTo>
                <a:cubicBezTo>
                  <a:pt x="5196815" y="1724301"/>
                  <a:pt x="5198098" y="1732435"/>
                  <a:pt x="5184235" y="1740358"/>
                </a:cubicBezTo>
                <a:cubicBezTo>
                  <a:pt x="5182625" y="1763793"/>
                  <a:pt x="5198368" y="1769422"/>
                  <a:pt x="5181475" y="1784314"/>
                </a:cubicBezTo>
                <a:cubicBezTo>
                  <a:pt x="5205987" y="1797417"/>
                  <a:pt x="5195246" y="1798221"/>
                  <a:pt x="5185845" y="1804434"/>
                </a:cubicBezTo>
                <a:lnTo>
                  <a:pt x="5185068" y="1805316"/>
                </a:lnTo>
                <a:lnTo>
                  <a:pt x="5188593" y="1807109"/>
                </a:lnTo>
                <a:lnTo>
                  <a:pt x="5185920" y="1821003"/>
                </a:lnTo>
                <a:lnTo>
                  <a:pt x="5183543" y="1824832"/>
                </a:lnTo>
                <a:cubicBezTo>
                  <a:pt x="5182284" y="1827468"/>
                  <a:pt x="5181937" y="1829219"/>
                  <a:pt x="5182235" y="1830429"/>
                </a:cubicBezTo>
                <a:lnTo>
                  <a:pt x="5182525" y="1830569"/>
                </a:lnTo>
                <a:lnTo>
                  <a:pt x="5180663" y="1835810"/>
                </a:lnTo>
                <a:cubicBezTo>
                  <a:pt x="5176779" y="1844665"/>
                  <a:pt x="5172297" y="1853278"/>
                  <a:pt x="5167452" y="1861483"/>
                </a:cubicBezTo>
                <a:cubicBezTo>
                  <a:pt x="5179827" y="1866643"/>
                  <a:pt x="5166788" y="1884999"/>
                  <a:pt x="5174266" y="1892417"/>
                </a:cubicBezTo>
                <a:lnTo>
                  <a:pt x="5189262" y="1895114"/>
                </a:lnTo>
                <a:lnTo>
                  <a:pt x="5187100" y="1899379"/>
                </a:lnTo>
                <a:lnTo>
                  <a:pt x="5180471" y="1907867"/>
                </a:lnTo>
                <a:cubicBezTo>
                  <a:pt x="5179609" y="1909162"/>
                  <a:pt x="5179647" y="1909994"/>
                  <a:pt x="5181361" y="1910265"/>
                </a:cubicBezTo>
                <a:cubicBezTo>
                  <a:pt x="5180995" y="1914884"/>
                  <a:pt x="5177893" y="1930292"/>
                  <a:pt x="5178268" y="1935584"/>
                </a:cubicBezTo>
                <a:lnTo>
                  <a:pt x="5183619" y="1942021"/>
                </a:lnTo>
                <a:lnTo>
                  <a:pt x="5184480" y="1945112"/>
                </a:lnTo>
                <a:lnTo>
                  <a:pt x="5172776" y="1961162"/>
                </a:lnTo>
                <a:lnTo>
                  <a:pt x="5168513" y="1969445"/>
                </a:lnTo>
                <a:lnTo>
                  <a:pt x="5126597" y="2024270"/>
                </a:lnTo>
                <a:lnTo>
                  <a:pt x="5119528" y="2107942"/>
                </a:lnTo>
                <a:cubicBezTo>
                  <a:pt x="5089290" y="2138038"/>
                  <a:pt x="5110415" y="2159228"/>
                  <a:pt x="5110356" y="2193455"/>
                </a:cubicBezTo>
                <a:cubicBezTo>
                  <a:pt x="5101302" y="2220953"/>
                  <a:pt x="5110381" y="2224200"/>
                  <a:pt x="5104992" y="2260088"/>
                </a:cubicBezTo>
                <a:cubicBezTo>
                  <a:pt x="5096504" y="2291744"/>
                  <a:pt x="5078225" y="2299003"/>
                  <a:pt x="5059439" y="2335735"/>
                </a:cubicBezTo>
                <a:cubicBezTo>
                  <a:pt x="5029465" y="2329020"/>
                  <a:pt x="5058046" y="2407546"/>
                  <a:pt x="5022061" y="2408995"/>
                </a:cubicBezTo>
                <a:cubicBezTo>
                  <a:pt x="5023289" y="2413465"/>
                  <a:pt x="5019654" y="2441580"/>
                  <a:pt x="5022253" y="2445869"/>
                </a:cubicBezTo>
                <a:cubicBezTo>
                  <a:pt x="5022440" y="2449625"/>
                  <a:pt x="5011241" y="2492743"/>
                  <a:pt x="5011426" y="2496499"/>
                </a:cubicBezTo>
                <a:lnTo>
                  <a:pt x="4994224" y="2549900"/>
                </a:lnTo>
                <a:cubicBezTo>
                  <a:pt x="4992353" y="2564757"/>
                  <a:pt x="4998952" y="2582253"/>
                  <a:pt x="4995245" y="2596456"/>
                </a:cubicBezTo>
                <a:lnTo>
                  <a:pt x="4988570" y="2606088"/>
                </a:lnTo>
                <a:cubicBezTo>
                  <a:pt x="4988504" y="2615842"/>
                  <a:pt x="4988436" y="2625597"/>
                  <a:pt x="4988371" y="2635351"/>
                </a:cubicBezTo>
                <a:lnTo>
                  <a:pt x="4983212" y="2665666"/>
                </a:lnTo>
                <a:lnTo>
                  <a:pt x="4968234" y="2715895"/>
                </a:lnTo>
                <a:lnTo>
                  <a:pt x="4975888" y="2725052"/>
                </a:lnTo>
                <a:lnTo>
                  <a:pt x="4980195" y="2726489"/>
                </a:lnTo>
                <a:lnTo>
                  <a:pt x="4976218" y="2740278"/>
                </a:lnTo>
                <a:lnTo>
                  <a:pt x="4980571" y="2751112"/>
                </a:lnTo>
                <a:lnTo>
                  <a:pt x="4973893" y="2760208"/>
                </a:lnTo>
                <a:lnTo>
                  <a:pt x="4979005" y="2790136"/>
                </a:lnTo>
                <a:lnTo>
                  <a:pt x="4986137" y="2804183"/>
                </a:lnTo>
                <a:cubicBezTo>
                  <a:pt x="4986150" y="2811409"/>
                  <a:pt x="4986162" y="2818634"/>
                  <a:pt x="4986175" y="2825860"/>
                </a:cubicBezTo>
                <a:cubicBezTo>
                  <a:pt x="4987474" y="2843788"/>
                  <a:pt x="4992871" y="2886513"/>
                  <a:pt x="4993936" y="2911749"/>
                </a:cubicBezTo>
                <a:cubicBezTo>
                  <a:pt x="4993313" y="2946689"/>
                  <a:pt x="4980300" y="2954448"/>
                  <a:pt x="4992563" y="2977278"/>
                </a:cubicBezTo>
                <a:cubicBezTo>
                  <a:pt x="4985688" y="2983455"/>
                  <a:pt x="4982051" y="2987749"/>
                  <a:pt x="4980516" y="2991092"/>
                </a:cubicBezTo>
                <a:cubicBezTo>
                  <a:pt x="4975910" y="3001119"/>
                  <a:pt x="4990216" y="3002537"/>
                  <a:pt x="4992801" y="3020247"/>
                </a:cubicBezTo>
                <a:cubicBezTo>
                  <a:pt x="4998517" y="3032637"/>
                  <a:pt x="5013148" y="3051512"/>
                  <a:pt x="5014805" y="3065434"/>
                </a:cubicBezTo>
                <a:cubicBezTo>
                  <a:pt x="4998836" y="3057428"/>
                  <a:pt x="5016840" y="3105196"/>
                  <a:pt x="5002733" y="3103777"/>
                </a:cubicBezTo>
                <a:cubicBezTo>
                  <a:pt x="5022381" y="3124610"/>
                  <a:pt x="4997365" y="3128169"/>
                  <a:pt x="5002941" y="3151828"/>
                </a:cubicBezTo>
                <a:cubicBezTo>
                  <a:pt x="5010264" y="3163902"/>
                  <a:pt x="5011356" y="3171780"/>
                  <a:pt x="5002883" y="3180546"/>
                </a:cubicBezTo>
                <a:cubicBezTo>
                  <a:pt x="5038586" y="3236545"/>
                  <a:pt x="5003723" y="3210316"/>
                  <a:pt x="5016711" y="3258677"/>
                </a:cubicBezTo>
                <a:lnTo>
                  <a:pt x="5017918" y="3262610"/>
                </a:lnTo>
                <a:lnTo>
                  <a:pt x="5011672" y="3277179"/>
                </a:lnTo>
                <a:lnTo>
                  <a:pt x="5009344" y="3278130"/>
                </a:lnTo>
                <a:lnTo>
                  <a:pt x="5026770" y="3325671"/>
                </a:lnTo>
                <a:lnTo>
                  <a:pt x="5024571" y="3332072"/>
                </a:lnTo>
                <a:lnTo>
                  <a:pt x="5041705" y="3362948"/>
                </a:lnTo>
                <a:lnTo>
                  <a:pt x="5047477" y="3378959"/>
                </a:lnTo>
                <a:lnTo>
                  <a:pt x="5060758" y="3407057"/>
                </a:lnTo>
                <a:lnTo>
                  <a:pt x="5058968" y="3409825"/>
                </a:lnTo>
                <a:lnTo>
                  <a:pt x="5062667" y="3415218"/>
                </a:lnTo>
                <a:lnTo>
                  <a:pt x="5060928" y="3419880"/>
                </a:lnTo>
                <a:lnTo>
                  <a:pt x="5062923" y="3424545"/>
                </a:lnTo>
                <a:cubicBezTo>
                  <a:pt x="5063537" y="3433967"/>
                  <a:pt x="5063494" y="3466028"/>
                  <a:pt x="5064623" y="3476412"/>
                </a:cubicBezTo>
                <a:lnTo>
                  <a:pt x="5069684" y="3486850"/>
                </a:lnTo>
                <a:lnTo>
                  <a:pt x="5063339" y="3496391"/>
                </a:lnTo>
                <a:lnTo>
                  <a:pt x="5070139" y="3531201"/>
                </a:lnTo>
                <a:lnTo>
                  <a:pt x="5079896" y="3542019"/>
                </a:lnTo>
                <a:lnTo>
                  <a:pt x="5087540" y="3552249"/>
                </a:lnTo>
                <a:lnTo>
                  <a:pt x="5087902" y="3553678"/>
                </a:lnTo>
                <a:lnTo>
                  <a:pt x="5091509" y="3568021"/>
                </a:lnTo>
                <a:lnTo>
                  <a:pt x="5091934" y="3569719"/>
                </a:lnTo>
                <a:lnTo>
                  <a:pt x="5089362" y="3586412"/>
                </a:lnTo>
                <a:lnTo>
                  <a:pt x="5092358" y="3597336"/>
                </a:lnTo>
                <a:lnTo>
                  <a:pt x="5084254" y="3606007"/>
                </a:lnTo>
                <a:cubicBezTo>
                  <a:pt x="5084262" y="3617747"/>
                  <a:pt x="5084273" y="3629488"/>
                  <a:pt x="5084281" y="3641228"/>
                </a:cubicBezTo>
                <a:lnTo>
                  <a:pt x="5091848" y="3653088"/>
                </a:lnTo>
                <a:lnTo>
                  <a:pt x="5097436" y="3664114"/>
                </a:lnTo>
                <a:cubicBezTo>
                  <a:pt x="5097463" y="3664599"/>
                  <a:pt x="5097491" y="3665084"/>
                  <a:pt x="5097518" y="3665569"/>
                </a:cubicBezTo>
                <a:cubicBezTo>
                  <a:pt x="5097915" y="3672776"/>
                  <a:pt x="5096966" y="3688591"/>
                  <a:pt x="5099829" y="3707357"/>
                </a:cubicBezTo>
                <a:cubicBezTo>
                  <a:pt x="5100505" y="3724716"/>
                  <a:pt x="5118078" y="3760234"/>
                  <a:pt x="5114696" y="3778166"/>
                </a:cubicBezTo>
                <a:cubicBezTo>
                  <a:pt x="5141627" y="3845122"/>
                  <a:pt x="5125427" y="3821305"/>
                  <a:pt x="5135379" y="3878222"/>
                </a:cubicBezTo>
                <a:cubicBezTo>
                  <a:pt x="5161519" y="3905047"/>
                  <a:pt x="5125417" y="4015047"/>
                  <a:pt x="5130138" y="4048117"/>
                </a:cubicBezTo>
                <a:cubicBezTo>
                  <a:pt x="5081804" y="4192084"/>
                  <a:pt x="5096262" y="4158987"/>
                  <a:pt x="5090040" y="4219510"/>
                </a:cubicBezTo>
                <a:cubicBezTo>
                  <a:pt x="5104553" y="4280033"/>
                  <a:pt x="5065380" y="4345686"/>
                  <a:pt x="5092812" y="4411258"/>
                </a:cubicBezTo>
                <a:cubicBezTo>
                  <a:pt x="5090630" y="4437329"/>
                  <a:pt x="5083878" y="4473140"/>
                  <a:pt x="5084599" y="4488531"/>
                </a:cubicBezTo>
                <a:cubicBezTo>
                  <a:pt x="5084423" y="4505410"/>
                  <a:pt x="5084248" y="4522289"/>
                  <a:pt x="5084072" y="4539168"/>
                </a:cubicBezTo>
                <a:cubicBezTo>
                  <a:pt x="5072114" y="4567830"/>
                  <a:pt x="5064305" y="4588197"/>
                  <a:pt x="5068936" y="4625153"/>
                </a:cubicBezTo>
                <a:cubicBezTo>
                  <a:pt x="5077433" y="4662889"/>
                  <a:pt x="5065899" y="4679357"/>
                  <a:pt x="5059114" y="4733115"/>
                </a:cubicBezTo>
                <a:cubicBezTo>
                  <a:pt x="5068687" y="4752352"/>
                  <a:pt x="5055370" y="4832308"/>
                  <a:pt x="5037209" y="4844323"/>
                </a:cubicBezTo>
                <a:cubicBezTo>
                  <a:pt x="5033444" y="4857054"/>
                  <a:pt x="5040194" y="4871554"/>
                  <a:pt x="5020638" y="4877992"/>
                </a:cubicBezTo>
                <a:cubicBezTo>
                  <a:pt x="4997151" y="4888353"/>
                  <a:pt x="5034418" y="4931200"/>
                  <a:pt x="5006413" y="4925805"/>
                </a:cubicBezTo>
                <a:cubicBezTo>
                  <a:pt x="5031964" y="4956261"/>
                  <a:pt x="4982840" y="4982633"/>
                  <a:pt x="4971037" y="5009272"/>
                </a:cubicBezTo>
                <a:cubicBezTo>
                  <a:pt x="4973259" y="5034036"/>
                  <a:pt x="4968375" y="5053859"/>
                  <a:pt x="4963105" y="5111369"/>
                </a:cubicBezTo>
                <a:cubicBezTo>
                  <a:pt x="4973224" y="5141336"/>
                  <a:pt x="4937413" y="5161742"/>
                  <a:pt x="4976341" y="5210876"/>
                </a:cubicBezTo>
                <a:cubicBezTo>
                  <a:pt x="4972455" y="5212581"/>
                  <a:pt x="4977054" y="5227501"/>
                  <a:pt x="4980617" y="5269726"/>
                </a:cubicBezTo>
                <a:cubicBezTo>
                  <a:pt x="4984182" y="5311951"/>
                  <a:pt x="4990390" y="5400671"/>
                  <a:pt x="4997733" y="5464225"/>
                </a:cubicBezTo>
                <a:cubicBezTo>
                  <a:pt x="5001765" y="5536542"/>
                  <a:pt x="4990225" y="5517959"/>
                  <a:pt x="5001400" y="5594585"/>
                </a:cubicBezTo>
                <a:cubicBezTo>
                  <a:pt x="4999908" y="5619318"/>
                  <a:pt x="4974042" y="5647975"/>
                  <a:pt x="4983700" y="5667896"/>
                </a:cubicBezTo>
                <a:cubicBezTo>
                  <a:pt x="4976834" y="5696311"/>
                  <a:pt x="4975579" y="5738356"/>
                  <a:pt x="4968506" y="5769225"/>
                </a:cubicBezTo>
                <a:cubicBezTo>
                  <a:pt x="4968926" y="5787258"/>
                  <a:pt x="4969344" y="5805291"/>
                  <a:pt x="4969765" y="5823324"/>
                </a:cubicBezTo>
                <a:cubicBezTo>
                  <a:pt x="4966122" y="5853058"/>
                  <a:pt x="4965608" y="5838948"/>
                  <a:pt x="4966129" y="5862699"/>
                </a:cubicBezTo>
                <a:lnTo>
                  <a:pt x="4970695" y="5906467"/>
                </a:lnTo>
                <a:lnTo>
                  <a:pt x="4991568" y="5939847"/>
                </a:lnTo>
                <a:cubicBezTo>
                  <a:pt x="4998848" y="5955713"/>
                  <a:pt x="4974731" y="5940131"/>
                  <a:pt x="4986815" y="5973994"/>
                </a:cubicBezTo>
                <a:cubicBezTo>
                  <a:pt x="4961187" y="5997051"/>
                  <a:pt x="4983444" y="6032039"/>
                  <a:pt x="4987776" y="6089693"/>
                </a:cubicBezTo>
                <a:lnTo>
                  <a:pt x="4991621" y="6224938"/>
                </a:lnTo>
                <a:cubicBezTo>
                  <a:pt x="4988442" y="6270972"/>
                  <a:pt x="5008962" y="6317522"/>
                  <a:pt x="5017157" y="6370251"/>
                </a:cubicBezTo>
                <a:cubicBezTo>
                  <a:pt x="5025353" y="6422980"/>
                  <a:pt x="5039938" y="6490855"/>
                  <a:pt x="5040797" y="6541313"/>
                </a:cubicBezTo>
                <a:cubicBezTo>
                  <a:pt x="5039898" y="6576319"/>
                  <a:pt x="5031912" y="6591883"/>
                  <a:pt x="5045375" y="6640957"/>
                </a:cubicBezTo>
                <a:cubicBezTo>
                  <a:pt x="5057505" y="6669536"/>
                  <a:pt x="5052276" y="6675394"/>
                  <a:pt x="5058442" y="6705297"/>
                </a:cubicBezTo>
                <a:cubicBezTo>
                  <a:pt x="5057367" y="6727133"/>
                  <a:pt x="5067901" y="6732087"/>
                  <a:pt x="5071125" y="6759582"/>
                </a:cubicBezTo>
                <a:cubicBezTo>
                  <a:pt x="5055614" y="6796071"/>
                  <a:pt x="5051656" y="6769544"/>
                  <a:pt x="5069172" y="6817746"/>
                </a:cubicBezTo>
                <a:cubicBezTo>
                  <a:pt x="5060956" y="6828354"/>
                  <a:pt x="5064525" y="6836369"/>
                  <a:pt x="5072322" y="6843646"/>
                </a:cubicBezTo>
                <a:lnTo>
                  <a:pt x="5091388" y="6857998"/>
                </a:lnTo>
                <a:lnTo>
                  <a:pt x="6096000" y="6857998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3427" y="609599"/>
            <a:ext cx="3686174" cy="132288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latin typeface="+mj-lt"/>
              </a:rPr>
              <a:t>Boundary Assumptions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733427" y="2194101"/>
            <a:ext cx="3543298" cy="3973337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000">
                <a:latin typeface="+mn-lt"/>
                <a:ea typeface="+mn-ea"/>
              </a:rPr>
              <a:t>We can also limit the reconstruction filter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>
                <a:latin typeface="+mn-lt"/>
                <a:ea typeface="+mn-ea"/>
              </a:rPr>
              <a:t>Or we can cheat &amp; re-weight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7482" y="1073835"/>
            <a:ext cx="1860580" cy="471033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3211" y="1073835"/>
            <a:ext cx="2162526" cy="4710330"/>
          </a:xfrm>
          <a:prstGeom prst="rect">
            <a:avLst/>
          </a:prstGeom>
        </p:spPr>
      </p:pic>
      <p:pic>
        <p:nvPicPr>
          <p:cNvPr id="8" name="Leeds_logo_new.png">
            <a:extLst>
              <a:ext uri="{FF2B5EF4-FFF2-40B4-BE49-F238E27FC236}">
                <a16:creationId xmlns:a16="http://schemas.microsoft.com/office/drawing/2014/main" id="{459C6AB0-0871-4D4E-AEB8-9ABAD62BF049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9409323" y="5670296"/>
            <a:ext cx="2782677" cy="1201810"/>
          </a:xfrm>
          <a:prstGeom prst="rect">
            <a:avLst/>
          </a:prstGeom>
          <a:ln w="12700">
            <a:miter lim="400000"/>
          </a:ln>
        </p:spPr>
      </p:pic>
      <p:sp>
        <p:nvSpPr>
          <p:cNvPr id="11" name="Shape 3">
            <a:extLst>
              <a:ext uri="{FF2B5EF4-FFF2-40B4-BE49-F238E27FC236}">
                <a16:creationId xmlns:a16="http://schemas.microsoft.com/office/drawing/2014/main" id="{BAF07736-51D0-4FF5-A00E-2CE49147A735}"/>
              </a:ext>
            </a:extLst>
          </p:cNvPr>
          <p:cNvSpPr/>
          <p:nvPr/>
        </p:nvSpPr>
        <p:spPr>
          <a:xfrm>
            <a:off x="-14514" y="6523147"/>
            <a:ext cx="5774379" cy="352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>
            <a:spAutoFit/>
          </a:bodyPr>
          <a:lstStyle>
            <a:lvl1pPr>
              <a:lnSpc>
                <a:spcPts val="2100"/>
              </a:lnSpc>
              <a:tabLst>
                <a:tab pos="1066800" algn="l"/>
              </a:tabLst>
              <a:defRPr sz="1800">
                <a:latin typeface="+mn-lt"/>
                <a:ea typeface="+mn-ea"/>
                <a:cs typeface="+mn-cs"/>
                <a:sym typeface="Palatino"/>
              </a:defRPr>
            </a:lvl1pPr>
          </a:lstStyle>
          <a:p>
            <a:r>
              <a:rPr lang="en-GB" sz="1400" dirty="0">
                <a:latin typeface="Palatino Linotype" panose="02040502050505030304" pitchFamily="18" charset="0"/>
              </a:rPr>
              <a:t>COMP 5812M: Foundations of Modelling &amp; Rendering</a:t>
            </a:r>
            <a:endParaRPr sz="1400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7903277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4" name="Rectangle 70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>
                <a:latin typeface="+mj-lt"/>
              </a:rPr>
              <a:t>On the Retina</a:t>
            </a:r>
          </a:p>
        </p:txBody>
      </p:sp>
      <p:sp>
        <p:nvSpPr>
          <p:cNvPr id="2055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640080" y="2872899"/>
                <a:ext cx="4243589" cy="3320668"/>
              </a:xfrm>
            </p:spPr>
            <p:txBody>
              <a:bodyPr vert="horz" lIns="91440" tIns="45720" rIns="91440" bIns="45720" rtlCol="0">
                <a:normAutofit/>
              </a:bodyPr>
              <a:lstStyle/>
              <a:p>
                <a:pPr indent="-228600">
                  <a:buFont typeface="Arial" panose="020B0604020202020204" pitchFamily="34" charset="0"/>
                  <a:buChar char="•"/>
                </a:pPr>
                <a:r>
                  <a:rPr lang="en-US" sz="1500">
                    <a:latin typeface="+mn-lt"/>
                    <a:ea typeface="+mn-ea"/>
                  </a:rPr>
                  <a:t>Consider the irradiance on the retina</a:t>
                </a:r>
              </a:p>
              <a:p>
                <a:pPr lvl="1" indent="-2286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500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sz="1500" i="1">
                            <a:latin typeface="Cambria Math" panose="02040503050406030204" pitchFamily="18" charset="0"/>
                            <a:ea typeface="+mn-ea"/>
                          </a:rPr>
                          <m:t>𝐼</m:t>
                        </m:r>
                      </m:e>
                      <m:sub>
                        <m:r>
                          <a:rPr lang="en-US" sz="1500" i="1">
                            <a:latin typeface="Cambria Math" panose="02040503050406030204" pitchFamily="18" charset="0"/>
                            <a:ea typeface="+mn-ea"/>
                          </a:rPr>
                          <m:t>𝑟𝑒𝑡𝑖𝑛𝑎</m:t>
                        </m:r>
                      </m:sub>
                    </m:sSub>
                    <m:d>
                      <m:dPr>
                        <m:ctrlPr>
                          <a:rPr lang="en-US" sz="1500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dPr>
                      <m:e>
                        <m:r>
                          <a:rPr lang="en-US" sz="1500" i="1">
                            <a:latin typeface="Cambria Math" panose="02040503050406030204" pitchFamily="18" charset="0"/>
                            <a:ea typeface="+mn-ea"/>
                          </a:rPr>
                          <m:t>𝑥</m:t>
                        </m:r>
                        <m:r>
                          <a:rPr lang="en-US" sz="1500" i="1">
                            <a:latin typeface="Cambria Math" panose="02040503050406030204" pitchFamily="18" charset="0"/>
                            <a:ea typeface="+mn-ea"/>
                          </a:rPr>
                          <m:t>,</m:t>
                        </m:r>
                        <m:r>
                          <a:rPr lang="en-US" sz="1500" i="1">
                            <a:latin typeface="Cambria Math" panose="02040503050406030204" pitchFamily="18" charset="0"/>
                            <a:ea typeface="+mn-ea"/>
                          </a:rPr>
                          <m:t>𝑦</m:t>
                        </m:r>
                        <m:r>
                          <a:rPr lang="en-US" sz="1500" i="1">
                            <a:latin typeface="Cambria Math" panose="02040503050406030204" pitchFamily="18" charset="0"/>
                            <a:ea typeface="+mn-ea"/>
                          </a:rPr>
                          <m:t>,</m:t>
                        </m:r>
                        <m:r>
                          <a:rPr lang="en-US" sz="1500" i="1">
                            <a:latin typeface="Cambria Math" panose="02040503050406030204" pitchFamily="18" charset="0"/>
                            <a:ea typeface="+mn-ea"/>
                          </a:rPr>
                          <m:t>𝜆</m:t>
                        </m:r>
                      </m:e>
                    </m:d>
                    <m:r>
                      <a:rPr lang="en-US" sz="1500" i="1">
                        <a:latin typeface="Cambria Math" panose="02040503050406030204" pitchFamily="18" charset="0"/>
                        <a:ea typeface="+mn-ea"/>
                      </a:rPr>
                      <m:t>=</m:t>
                    </m:r>
                    <m:nary>
                      <m:naryPr>
                        <m:ctrlPr>
                          <a:rPr lang="en-US" sz="1500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naryPr>
                      <m:sub>
                        <m:sSup>
                          <m:sSupPr>
                            <m:ctrlPr>
                              <a:rPr lang="en-US" sz="1500" i="1"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pPr>
                          <m:e>
                            <m:r>
                              <a:rPr lang="en-US" sz="1500" b="0" i="1">
                                <a:latin typeface="Cambria Math" panose="02040503050406030204" pitchFamily="18" charset="0"/>
                                <a:ea typeface="+mn-ea"/>
                              </a:rPr>
                              <m:t>𝑆</m:t>
                            </m:r>
                          </m:e>
                          <m:sup>
                            <m:r>
                              <a:rPr lang="en-US" sz="1500" b="0" i="1">
                                <a:latin typeface="Cambria Math" panose="02040503050406030204" pitchFamily="18" charset="0"/>
                                <a:ea typeface="+mn-ea"/>
                              </a:rPr>
                              <m:t>2</m:t>
                            </m:r>
                          </m:sup>
                        </m:sSup>
                      </m:sub>
                      <m:sup>
                        <m:r>
                          <a:rPr lang="en-US" sz="1500" b="0" i="1">
                            <a:latin typeface="Cambria Math" panose="02040503050406030204" pitchFamily="18" charset="0"/>
                            <a:ea typeface="+mn-ea"/>
                          </a:rPr>
                          <m:t> </m:t>
                        </m:r>
                      </m:sup>
                      <m:e>
                        <m:r>
                          <a:rPr lang="en-US" sz="1500" i="1">
                            <a:latin typeface="Cambria Math" panose="02040503050406030204" pitchFamily="18" charset="0"/>
                            <a:ea typeface="+mn-ea"/>
                          </a:rPr>
                          <m:t>𝐿</m:t>
                        </m:r>
                        <m:d>
                          <m:dPr>
                            <m:ctrlPr>
                              <a:rPr lang="en-US" sz="1500" i="1"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dPr>
                          <m:e>
                            <m:r>
                              <a:rPr lang="en-US" sz="1500" i="1">
                                <a:latin typeface="Cambria Math" panose="02040503050406030204" pitchFamily="18" charset="0"/>
                                <a:ea typeface="+mn-ea"/>
                              </a:rPr>
                              <m:t>𝑋</m:t>
                            </m:r>
                            <m:r>
                              <a:rPr lang="en-US" sz="1500" i="1">
                                <a:latin typeface="Cambria Math" panose="02040503050406030204" pitchFamily="18" charset="0"/>
                                <a:ea typeface="+mn-ea"/>
                              </a:rPr>
                              <m:t>,</m:t>
                            </m:r>
                            <m:r>
                              <a:rPr lang="en-US" sz="1500" i="1">
                                <a:latin typeface="Cambria Math" panose="02040503050406030204" pitchFamily="18" charset="0"/>
                                <a:ea typeface="+mn-ea"/>
                              </a:rPr>
                              <m:t>𝜔</m:t>
                            </m:r>
                            <m:r>
                              <a:rPr lang="en-US" sz="1500" i="1">
                                <a:latin typeface="Cambria Math" panose="02040503050406030204" pitchFamily="18" charset="0"/>
                                <a:ea typeface="+mn-ea"/>
                              </a:rPr>
                              <m:t>,</m:t>
                            </m:r>
                            <m:r>
                              <a:rPr lang="en-US" sz="1500" i="1">
                                <a:latin typeface="Cambria Math" panose="02040503050406030204" pitchFamily="18" charset="0"/>
                                <a:ea typeface="+mn-ea"/>
                              </a:rPr>
                              <m:t>𝜆</m:t>
                            </m:r>
                          </m:e>
                        </m:d>
                        <m:r>
                          <a:rPr lang="en-US" sz="1500" b="0" i="1">
                            <a:latin typeface="Cambria Math" panose="02040503050406030204" pitchFamily="18" charset="0"/>
                            <a:ea typeface="+mn-ea"/>
                          </a:rPr>
                          <m:t>𝑑𝑆</m:t>
                        </m:r>
                      </m:e>
                    </m:nary>
                  </m:oMath>
                </a14:m>
                <a:endParaRPr lang="en-US" sz="1500" i="1">
                  <a:latin typeface="+mn-lt"/>
                  <a:ea typeface="+mn-ea"/>
                </a:endParaRPr>
              </a:p>
              <a:p>
                <a:pPr lvl="1" indent="-228600">
                  <a:buFont typeface="Arial" panose="020B0604020202020204" pitchFamily="34" charset="0"/>
                  <a:buChar char="•"/>
                </a:pPr>
                <a:r>
                  <a:rPr lang="en-US" sz="1500">
                    <a:latin typeface="+mn-lt"/>
                    <a:ea typeface="+mn-ea"/>
                  </a:rPr>
                  <a:t>Integrates all light at that wavelength</a:t>
                </a:r>
              </a:p>
              <a:p>
                <a:pPr lvl="1" indent="-228600">
                  <a:buFont typeface="Arial" panose="020B0604020202020204" pitchFamily="34" charset="0"/>
                  <a:buChar char="•"/>
                </a:pPr>
                <a:r>
                  <a:rPr lang="en-US" sz="1500">
                    <a:latin typeface="+mn-lt"/>
                    <a:ea typeface="+mn-ea"/>
                  </a:rPr>
                  <a:t>Over all incoming directions</a:t>
                </a:r>
              </a:p>
              <a:p>
                <a:pPr indent="-228600">
                  <a:buFont typeface="Arial" panose="020B0604020202020204" pitchFamily="34" charset="0"/>
                  <a:buChar char="•"/>
                </a:pPr>
                <a:r>
                  <a:rPr lang="en-US" sz="1500">
                    <a:latin typeface="+mn-lt"/>
                    <a:ea typeface="+mn-ea"/>
                  </a:rPr>
                  <a:t>If lens is perfect, only one direction counts</a:t>
                </a:r>
              </a:p>
              <a:p>
                <a:pPr lvl="1" indent="-228600">
                  <a:buFont typeface="Arial" panose="020B0604020202020204" pitchFamily="34" charset="0"/>
                  <a:buChar char="•"/>
                </a:pPr>
                <a:r>
                  <a:rPr lang="en-US" sz="1500">
                    <a:latin typeface="+mn-lt"/>
                    <a:ea typeface="+mn-ea"/>
                  </a:rPr>
                  <a:t>But the retina is </a:t>
                </a:r>
                <a:r>
                  <a:rPr lang="en-US" sz="1500" i="1">
                    <a:latin typeface="+mn-lt"/>
                    <a:ea typeface="+mn-ea"/>
                  </a:rPr>
                  <a:t>not</a:t>
                </a:r>
                <a:r>
                  <a:rPr lang="en-US" sz="1500">
                    <a:latin typeface="+mn-lt"/>
                    <a:ea typeface="+mn-ea"/>
                  </a:rPr>
                  <a:t> continuous</a:t>
                </a:r>
              </a:p>
              <a:p>
                <a:pPr lvl="1" indent="-228600">
                  <a:buFont typeface="Arial" panose="020B0604020202020204" pitchFamily="34" charset="0"/>
                  <a:buChar char="•"/>
                </a:pPr>
                <a:r>
                  <a:rPr lang="en-US" sz="1500">
                    <a:latin typeface="+mn-lt"/>
                    <a:ea typeface="+mn-ea"/>
                  </a:rPr>
                  <a:t>It is made of cells of varying area</a:t>
                </a:r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40080" y="2872899"/>
                <a:ext cx="4243589" cy="3320668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 descr="brown eyed human">
            <a:extLst>
              <a:ext uri="{FF2B5EF4-FFF2-40B4-BE49-F238E27FC236}">
                <a16:creationId xmlns:a16="http://schemas.microsoft.com/office/drawing/2014/main" id="{3F7A049C-A629-449C-95E5-07420B15C8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51" r="11928"/>
          <a:stretch/>
        </p:blipFill>
        <p:spPr bwMode="auto"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Leeds_logo_new.png">
            <a:extLst>
              <a:ext uri="{FF2B5EF4-FFF2-40B4-BE49-F238E27FC236}">
                <a16:creationId xmlns:a16="http://schemas.microsoft.com/office/drawing/2014/main" id="{1DE4A6E4-EA68-4219-BA4C-32C02E2EE490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9409323" y="5670296"/>
            <a:ext cx="2782677" cy="1201810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Shape 3">
            <a:extLst>
              <a:ext uri="{FF2B5EF4-FFF2-40B4-BE49-F238E27FC236}">
                <a16:creationId xmlns:a16="http://schemas.microsoft.com/office/drawing/2014/main" id="{A96CDA5B-5C32-4398-88A6-50D2A32F1EAD}"/>
              </a:ext>
            </a:extLst>
          </p:cNvPr>
          <p:cNvSpPr/>
          <p:nvPr/>
        </p:nvSpPr>
        <p:spPr>
          <a:xfrm>
            <a:off x="-14514" y="6523147"/>
            <a:ext cx="5774379" cy="352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>
            <a:spAutoFit/>
          </a:bodyPr>
          <a:lstStyle>
            <a:lvl1pPr>
              <a:lnSpc>
                <a:spcPts val="2100"/>
              </a:lnSpc>
              <a:tabLst>
                <a:tab pos="1066800" algn="l"/>
              </a:tabLst>
              <a:defRPr sz="1800">
                <a:latin typeface="+mn-lt"/>
                <a:ea typeface="+mn-ea"/>
                <a:cs typeface="+mn-cs"/>
                <a:sym typeface="Palatino"/>
              </a:defRPr>
            </a:lvl1pPr>
          </a:lstStyle>
          <a:p>
            <a:r>
              <a:rPr lang="en-GB" sz="1400" dirty="0">
                <a:latin typeface="Palatino Linotype" panose="02040502050505030304" pitchFamily="18" charset="0"/>
              </a:rPr>
              <a:t>COMP 5812M: Foundations of Modelling &amp; Rendering</a:t>
            </a:r>
            <a:endParaRPr sz="1400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1436998"/>
      </p:ext>
    </p:extLst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6760" y="3067249"/>
            <a:ext cx="10698480" cy="1014392"/>
          </a:xfrm>
        </p:spPr>
        <p:txBody>
          <a:bodyPr/>
          <a:lstStyle/>
          <a:p>
            <a:r>
              <a:rPr lang="en-US" dirty="0"/>
              <a:t>Side-Effects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54599" y="1147156"/>
            <a:ext cx="6466841" cy="5137266"/>
          </a:xfrm>
        </p:spPr>
        <p:txBody>
          <a:bodyPr/>
          <a:lstStyle/>
          <a:p>
            <a:r>
              <a:rPr lang="en-US" dirty="0"/>
              <a:t>Extend by Zeroes:</a:t>
            </a:r>
          </a:p>
          <a:p>
            <a:pPr lvl="1"/>
            <a:r>
              <a:rPr lang="en-US" dirty="0"/>
              <a:t>Leads to darkening around edge of image</a:t>
            </a:r>
          </a:p>
          <a:p>
            <a:r>
              <a:rPr lang="en-US" dirty="0"/>
              <a:t>Extend by Reflection:</a:t>
            </a:r>
          </a:p>
          <a:p>
            <a:pPr lvl="1"/>
            <a:r>
              <a:rPr lang="en-US" dirty="0"/>
              <a:t>Not necessarily realistic</a:t>
            </a:r>
          </a:p>
          <a:p>
            <a:r>
              <a:rPr lang="en-US" dirty="0"/>
              <a:t>Extend by Constants:</a:t>
            </a:r>
          </a:p>
          <a:p>
            <a:pPr lvl="1"/>
            <a:r>
              <a:rPr lang="en-US" dirty="0"/>
              <a:t>Tends to smear boundary inwards</a:t>
            </a:r>
          </a:p>
          <a:p>
            <a:r>
              <a:rPr lang="en-US" dirty="0"/>
              <a:t>Finite Support Filter</a:t>
            </a:r>
          </a:p>
          <a:p>
            <a:pPr lvl="1"/>
            <a:r>
              <a:rPr lang="en-US" dirty="0"/>
              <a:t>Impossible to do in both domains at once</a:t>
            </a:r>
          </a:p>
        </p:txBody>
      </p:sp>
    </p:spTree>
    <p:extLst>
      <p:ext uri="{BB962C8B-B14F-4D97-AF65-F5344CB8AC3E}">
        <p14:creationId xmlns:p14="http://schemas.microsoft.com/office/powerpoint/2010/main" val="169005739"/>
      </p:ext>
    </p:extLst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>
                <a:latin typeface="+mj-lt"/>
              </a:rPr>
              <a:t>Band-Limited Filters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65431" y="2438400"/>
            <a:ext cx="6586489" cy="3785419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000">
                <a:latin typeface="+mn-lt"/>
                <a:ea typeface="+mn-ea"/>
              </a:rPr>
              <a:t>We want a wider filter than linear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>
                <a:latin typeface="+mn-lt"/>
                <a:ea typeface="+mn-ea"/>
              </a:rPr>
              <a:t>But not as wide as sinc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>
                <a:latin typeface="+mn-lt"/>
                <a:ea typeface="+mn-ea"/>
              </a:rPr>
              <a:t>Iterate the box (tent) filter multiple times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>
                <a:latin typeface="+mn-lt"/>
                <a:ea typeface="+mn-ea"/>
              </a:rPr>
              <a:t>Leads to cubic B-spline filters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2000">
                <a:latin typeface="+mn-lt"/>
                <a:ea typeface="+mn-ea"/>
              </a:rPr>
              <a:t>See 5821M for discussion</a:t>
            </a:r>
          </a:p>
        </p:txBody>
      </p:sp>
      <p:pic>
        <p:nvPicPr>
          <p:cNvPr id="5122" name="Picture 2" descr="two person pouring coffee with piled cups">
            <a:extLst>
              <a:ext uri="{FF2B5EF4-FFF2-40B4-BE49-F238E27FC236}">
                <a16:creationId xmlns:a16="http://schemas.microsoft.com/office/drawing/2014/main" id="{2472359D-B99C-4AED-813B-765893A928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1250"/>
          <a:stretch/>
        </p:blipFill>
        <p:spPr bwMode="auto">
          <a:xfrm>
            <a:off x="20" y="10"/>
            <a:ext cx="4635571" cy="685799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BA9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hape 3">
            <a:extLst>
              <a:ext uri="{FF2B5EF4-FFF2-40B4-BE49-F238E27FC236}">
                <a16:creationId xmlns:a16="http://schemas.microsoft.com/office/drawing/2014/main" id="{3CF6F535-39CC-4A91-8E45-B106EA6D5CED}"/>
              </a:ext>
            </a:extLst>
          </p:cNvPr>
          <p:cNvSpPr/>
          <p:nvPr/>
        </p:nvSpPr>
        <p:spPr>
          <a:xfrm>
            <a:off x="-14514" y="6523147"/>
            <a:ext cx="5774379" cy="352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>
            <a:spAutoFit/>
          </a:bodyPr>
          <a:lstStyle>
            <a:lvl1pPr>
              <a:lnSpc>
                <a:spcPts val="2100"/>
              </a:lnSpc>
              <a:tabLst>
                <a:tab pos="1066800" algn="l"/>
              </a:tabLst>
              <a:defRPr sz="1800">
                <a:latin typeface="+mn-lt"/>
                <a:ea typeface="+mn-ea"/>
                <a:cs typeface="+mn-cs"/>
                <a:sym typeface="Palatino"/>
              </a:defRPr>
            </a:lvl1pPr>
          </a:lstStyle>
          <a:p>
            <a:r>
              <a:rPr lang="en-GB" sz="1400" dirty="0">
                <a:solidFill>
                  <a:schemeClr val="bg1"/>
                </a:solidFill>
                <a:latin typeface="Palatino Linotype" panose="02040502050505030304" pitchFamily="18" charset="0"/>
              </a:rPr>
              <a:t>COMP 5812M: Foundations of Modelling &amp; Rendering</a:t>
            </a:r>
            <a:endParaRPr sz="1400" dirty="0">
              <a:solidFill>
                <a:schemeClr val="bg1"/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730992"/>
      </p:ext>
    </p:extLst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120478"/>
            <a:ext cx="10698480" cy="1014392"/>
          </a:xfrm>
        </p:spPr>
        <p:txBody>
          <a:bodyPr/>
          <a:lstStyle/>
          <a:p>
            <a:r>
              <a:rPr lang="en-US"/>
              <a:t>The Standard Hack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29199" y="1059041"/>
            <a:ext cx="7317741" cy="5137266"/>
          </a:xfrm>
        </p:spPr>
        <p:txBody>
          <a:bodyPr/>
          <a:lstStyle/>
          <a:p>
            <a:r>
              <a:rPr lang="en-US" dirty="0"/>
              <a:t>Each filter assigns weights to pixels</a:t>
            </a:r>
          </a:p>
          <a:p>
            <a:r>
              <a:rPr lang="en-US" dirty="0"/>
              <a:t>And </a:t>
            </a:r>
            <a:r>
              <a:rPr lang="en-US" i="1" dirty="0"/>
              <a:t>should</a:t>
            </a:r>
            <a:r>
              <a:rPr lang="en-US" dirty="0"/>
              <a:t> guarantee they sum to 1</a:t>
            </a:r>
          </a:p>
          <a:p>
            <a:pPr lvl="1"/>
            <a:r>
              <a:rPr lang="en-US" dirty="0"/>
              <a:t>(otherwise we lose/gain brightness overall)</a:t>
            </a:r>
          </a:p>
          <a:p>
            <a:r>
              <a:rPr lang="en-US" dirty="0"/>
              <a:t>Omit filter pixels outside the image</a:t>
            </a:r>
          </a:p>
          <a:p>
            <a:pPr lvl="1"/>
            <a:r>
              <a:rPr lang="en-US" dirty="0"/>
              <a:t>This drops the sum below 1</a:t>
            </a:r>
          </a:p>
          <a:p>
            <a:pPr lvl="1"/>
            <a:r>
              <a:rPr lang="en-US" dirty="0"/>
              <a:t>So divide by the sum of the weights kept</a:t>
            </a:r>
          </a:p>
          <a:p>
            <a:r>
              <a:rPr lang="en-US" dirty="0"/>
              <a:t>Result: interpolation only uses valid pixels</a:t>
            </a:r>
          </a:p>
        </p:txBody>
      </p:sp>
    </p:spTree>
    <p:extLst>
      <p:ext uri="{BB962C8B-B14F-4D97-AF65-F5344CB8AC3E}">
        <p14:creationId xmlns:p14="http://schemas.microsoft.com/office/powerpoint/2010/main" val="1070676770"/>
      </p:ext>
    </p:extLst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0B6C66-C761-4FC4-AB3F-EA692F045C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Images</a:t>
            </a:r>
            <a:r>
              <a:rPr lang="pt-PT" dirty="0"/>
              <a:t> </a:t>
            </a:r>
            <a:r>
              <a:rPr lang="pt-PT" dirty="0" err="1"/>
              <a:t>by</a:t>
            </a:r>
            <a:r>
              <a:rPr lang="pt-PT" dirty="0"/>
              <a:t>: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8304592A-5386-4FC3-BC5C-B7D7C8B763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S2: </a:t>
            </a:r>
            <a:r>
              <a:rPr lang="pt-PT" dirty="0" err="1"/>
              <a:t>Matt</a:t>
            </a:r>
            <a:r>
              <a:rPr lang="pt-PT" dirty="0"/>
              <a:t> </a:t>
            </a:r>
            <a:r>
              <a:rPr lang="pt-PT" dirty="0" err="1"/>
              <a:t>moloney</a:t>
            </a:r>
            <a:endParaRPr lang="pt-PT" dirty="0"/>
          </a:p>
          <a:p>
            <a:r>
              <a:rPr lang="pt-PT" dirty="0"/>
              <a:t>S3: </a:t>
            </a:r>
            <a:r>
              <a:rPr lang="pt-PT" dirty="0" err="1"/>
              <a:t>Kalea</a:t>
            </a:r>
            <a:r>
              <a:rPr lang="pt-PT" dirty="0"/>
              <a:t> </a:t>
            </a:r>
            <a:r>
              <a:rPr lang="pt-PT" dirty="0" err="1"/>
              <a:t>Jerielle</a:t>
            </a:r>
            <a:endParaRPr lang="pt-PT" dirty="0"/>
          </a:p>
          <a:p>
            <a:r>
              <a:rPr lang="pt-PT" dirty="0"/>
              <a:t>S6: </a:t>
            </a:r>
            <a:r>
              <a:rPr lang="pt-PT" dirty="0" err="1"/>
              <a:t>Zachary</a:t>
            </a:r>
            <a:r>
              <a:rPr lang="pt-PT" dirty="0"/>
              <a:t> </a:t>
            </a:r>
            <a:r>
              <a:rPr lang="pt-PT" dirty="0" err="1"/>
              <a:t>Keimig</a:t>
            </a:r>
            <a:endParaRPr lang="pt-PT" dirty="0"/>
          </a:p>
          <a:p>
            <a:r>
              <a:rPr lang="pt-PT" dirty="0"/>
              <a:t>S40: </a:t>
            </a:r>
            <a:r>
              <a:rPr lang="pt-PT" dirty="0" err="1"/>
              <a:t>Nathan</a:t>
            </a:r>
            <a:r>
              <a:rPr lang="pt-PT" dirty="0"/>
              <a:t> </a:t>
            </a:r>
            <a:r>
              <a:rPr lang="pt-PT" dirty="0" err="1"/>
              <a:t>dumlao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108557342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>
                <a:latin typeface="+mj-lt"/>
              </a:rPr>
              <a:t>Discrete Retina / Image</a:t>
            </a: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361508" y="2872899"/>
                <a:ext cx="5092994" cy="3320668"/>
              </a:xfrm>
            </p:spPr>
            <p:txBody>
              <a:bodyPr vert="horz" lIns="91440" tIns="45720" rIns="91440" bIns="45720" rtlCol="0">
                <a:normAutofit/>
              </a:bodyPr>
              <a:lstStyle/>
              <a:p>
                <a:pPr indent="-228600"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+mn-lt"/>
                    <a:ea typeface="+mn-ea"/>
                  </a:rPr>
                  <a:t>Retinal cells are blobs</a:t>
                </a:r>
              </a:p>
              <a:p>
                <a:pPr indent="-228600"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+mn-lt"/>
                    <a:ea typeface="+mn-ea"/>
                  </a:rPr>
                  <a:t>We will assume a nice square array</a:t>
                </a:r>
              </a:p>
              <a:p>
                <a:pPr lvl="1" indent="-228600"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+mn-lt"/>
                    <a:ea typeface="+mn-ea"/>
                  </a:rPr>
                  <a:t>i.e. the pixels on the image plane</a:t>
                </a:r>
              </a:p>
              <a:p>
                <a:pPr lvl="1" indent="-228600"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+mn-lt"/>
                    <a:ea typeface="+mn-ea"/>
                  </a:rPr>
                  <a:t>indexed on </a:t>
                </a:r>
                <a:r>
                  <a:rPr lang="en-US" sz="1600" dirty="0" err="1">
                    <a:latin typeface="+mn-lt"/>
                    <a:ea typeface="+mn-ea"/>
                  </a:rPr>
                  <a:t>i,j</a:t>
                </a:r>
                <a:endParaRPr lang="en-US" sz="1600" dirty="0">
                  <a:latin typeface="+mn-lt"/>
                  <a:ea typeface="+mn-ea"/>
                </a:endParaRPr>
              </a:p>
              <a:p>
                <a:pPr indent="-228600"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+mn-lt"/>
                    <a:ea typeface="+mn-ea"/>
                  </a:rPr>
                  <a:t>So we can transform this to:</a:t>
                </a:r>
              </a:p>
              <a:p>
                <a:pPr lvl="1" indent="-2286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sz="1600" b="0" i="1">
                            <a:latin typeface="Cambria Math" panose="02040503050406030204" pitchFamily="18" charset="0"/>
                            <a:ea typeface="+mn-ea"/>
                          </a:rPr>
                          <m:t>𝑝</m:t>
                        </m:r>
                      </m:e>
                      <m:sub>
                        <m:r>
                          <a:rPr lang="en-US" sz="1600" b="0" i="1">
                            <a:latin typeface="Cambria Math" panose="02040503050406030204" pitchFamily="18" charset="0"/>
                            <a:ea typeface="+mn-ea"/>
                          </a:rPr>
                          <m:t>𝑖</m:t>
                        </m:r>
                        <m:r>
                          <a:rPr lang="en-US" sz="1600" b="0" i="1">
                            <a:latin typeface="Cambria Math" panose="02040503050406030204" pitchFamily="18" charset="0"/>
                            <a:ea typeface="+mn-ea"/>
                          </a:rPr>
                          <m:t>,</m:t>
                        </m:r>
                        <m:r>
                          <a:rPr lang="en-US" sz="1600" b="0" i="1">
                            <a:latin typeface="Cambria Math" panose="02040503050406030204" pitchFamily="18" charset="0"/>
                            <a:ea typeface="+mn-ea"/>
                          </a:rPr>
                          <m:t>𝑗</m:t>
                        </m:r>
                      </m:sub>
                    </m:sSub>
                    <m:r>
                      <a:rPr lang="en-US" sz="1600" b="0" i="1">
                        <a:latin typeface="Cambria Math" panose="02040503050406030204" pitchFamily="18" charset="0"/>
                        <a:ea typeface="+mn-ea"/>
                      </a:rPr>
                      <m:t>=</m:t>
                    </m:r>
                    <m:nary>
                      <m:naryPr>
                        <m:ctrlPr>
                          <a:rPr lang="en-US" sz="1600" b="0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sz="1600" b="0" i="1"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lang="en-US" sz="1600" b="0" i="1">
                                <a:latin typeface="Cambria Math" panose="02040503050406030204" pitchFamily="18" charset="0"/>
                                <a:ea typeface="+mn-ea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b="0" i="1">
                                <a:latin typeface="Cambria Math" panose="02040503050406030204" pitchFamily="18" charset="0"/>
                                <a:ea typeface="+mn-ea"/>
                              </a:rPr>
                              <m:t>𝑖</m:t>
                            </m:r>
                          </m:sub>
                        </m:sSub>
                        <m:r>
                          <m:rPr>
                            <m:brk m:alnAt="23"/>
                          </m:rPr>
                          <a:rPr lang="en-US" sz="1600" b="0" i="1">
                            <a:latin typeface="Cambria Math" panose="02040503050406030204" pitchFamily="18" charset="0"/>
                            <a:ea typeface="+mn-ea"/>
                          </a:rPr>
                          <m:t>−</m:t>
                        </m:r>
                        <m:f>
                          <m:fPr>
                            <m:ctrlPr>
                              <a:rPr lang="en-US" sz="1600" b="0" i="1"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fPr>
                          <m:num>
                            <m:r>
                              <a:rPr lang="en-US" sz="1600" b="0" i="1">
                                <a:latin typeface="Cambria Math" panose="02040503050406030204" pitchFamily="18" charset="0"/>
                                <a:ea typeface="+mn-ea"/>
                              </a:rPr>
                              <m:t>1</m:t>
                            </m:r>
                          </m:num>
                          <m:den>
                            <m:r>
                              <a:rPr lang="en-US" sz="1600" b="0" i="1">
                                <a:latin typeface="Cambria Math" panose="02040503050406030204" pitchFamily="18" charset="0"/>
                                <a:ea typeface="+mn-ea"/>
                              </a:rPr>
                              <m:t>2</m:t>
                            </m:r>
                          </m:den>
                        </m:f>
                        <m:r>
                          <m:rPr>
                            <m:brk m:alnAt="23"/>
                          </m:rPr>
                          <a:rPr lang="en-US" sz="1600" b="0" i="1">
                            <a:latin typeface="Cambria Math" panose="02040503050406030204" pitchFamily="18" charset="0"/>
                            <a:ea typeface="+mn-ea"/>
                          </a:rPr>
                          <m:t>∆</m:t>
                        </m:r>
                        <m:r>
                          <a:rPr lang="en-US" sz="1600" b="0" i="1">
                            <a:latin typeface="Cambria Math" panose="02040503050406030204" pitchFamily="18" charset="0"/>
                            <a:ea typeface="+mn-ea"/>
                          </a:rPr>
                          <m:t>𝑥</m:t>
                        </m:r>
                        <m:r>
                          <a:rPr lang="en-US" sz="1600" b="0" i="1">
                            <a:latin typeface="Cambria Math" panose="02040503050406030204" pitchFamily="18" charset="0"/>
                            <a:ea typeface="+mn-ea"/>
                          </a:rPr>
                          <m:t>, </m:t>
                        </m:r>
                      </m:sub>
                      <m:sup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+mn-ea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  <a:ea typeface="+mn-ea"/>
                              </a:rPr>
                              <m:t>𝑖</m:t>
                            </m:r>
                          </m:sub>
                        </m:sSub>
                        <m:r>
                          <a:rPr lang="en-US" sz="1600" b="0" i="1">
                            <a:latin typeface="Cambria Math" panose="02040503050406030204" pitchFamily="18" charset="0"/>
                            <a:ea typeface="+mn-ea"/>
                          </a:rPr>
                          <m:t>+</m:t>
                        </m:r>
                        <m:f>
                          <m:f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fPr>
                          <m:num>
                            <m:r>
                              <a:rPr lang="en-US" sz="1600" i="1">
                                <a:latin typeface="Cambria Math" panose="02040503050406030204" pitchFamily="18" charset="0"/>
                                <a:ea typeface="+mn-ea"/>
                              </a:rPr>
                              <m:t>1</m:t>
                            </m:r>
                          </m:num>
                          <m:den>
                            <m:r>
                              <a:rPr lang="en-US" sz="1600" i="1">
                                <a:latin typeface="Cambria Math" panose="02040503050406030204" pitchFamily="18" charset="0"/>
                                <a:ea typeface="+mn-ea"/>
                              </a:rPr>
                              <m:t>2</m:t>
                            </m:r>
                          </m:den>
                        </m:f>
                        <m:r>
                          <m:rPr>
                            <m:brk m:alnAt="23"/>
                          </m:rPr>
                          <a:rPr lang="en-US" sz="1600" i="1">
                            <a:latin typeface="Cambria Math" panose="02040503050406030204" pitchFamily="18" charset="0"/>
                            <a:ea typeface="+mn-ea"/>
                          </a:rPr>
                          <m:t>∆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+mn-ea"/>
                          </a:rPr>
                          <m:t>𝑥</m:t>
                        </m:r>
                      </m:sup>
                      <m:e>
                        <m:nary>
                          <m:nary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naryPr>
                          <m:sub>
                            <m:sSub>
                              <m:sSub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  <a:ea typeface="+mn-ea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+mn-ea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+mn-ea"/>
                                  </a:rPr>
                                  <m:t>𝑗</m:t>
                                </m:r>
                              </m:sub>
                            </m:sSub>
                            <m:r>
                              <m:rPr>
                                <m:brk m:alnAt="23"/>
                              </m:rPr>
                              <a:rPr lang="en-US" sz="1600" i="1">
                                <a:latin typeface="Cambria Math" panose="02040503050406030204" pitchFamily="18" charset="0"/>
                                <a:ea typeface="+mn-ea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  <a:ea typeface="+mn-ea"/>
                                  </a:rPr>
                                </m:ctrlPr>
                              </m:fPr>
                              <m:num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+mn-ea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+mn-ea"/>
                                  </a:rPr>
                                  <m:t>2</m:t>
                                </m:r>
                              </m:den>
                            </m:f>
                            <m:r>
                              <m:rPr>
                                <m:brk m:alnAt="23"/>
                              </m:rPr>
                              <a:rPr lang="en-US" sz="1600" i="1">
                                <a:latin typeface="Cambria Math" panose="02040503050406030204" pitchFamily="18" charset="0"/>
                                <a:ea typeface="+mn-ea"/>
                              </a:rPr>
                              <m:t>∆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+mn-ea"/>
                              </a:rPr>
                              <m:t>𝑦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  <a:ea typeface="+mn-ea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+mn-ea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+mn-ea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sz="1600" b="0" i="1">
                                <a:latin typeface="Cambria Math" panose="02040503050406030204" pitchFamily="18" charset="0"/>
                                <a:ea typeface="+mn-ea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  <a:ea typeface="+mn-ea"/>
                                  </a:rPr>
                                </m:ctrlPr>
                              </m:fPr>
                              <m:num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+mn-ea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+mn-ea"/>
                                  </a:rPr>
                                  <m:t>2</m:t>
                                </m:r>
                              </m:den>
                            </m:f>
                            <m:r>
                              <m:rPr>
                                <m:brk m:alnAt="23"/>
                              </m:rPr>
                              <a:rPr lang="en-US" sz="1600" i="1">
                                <a:latin typeface="Cambria Math" panose="02040503050406030204" pitchFamily="18" charset="0"/>
                                <a:ea typeface="+mn-ea"/>
                              </a:rPr>
                              <m:t>∆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+mn-ea"/>
                              </a:rPr>
                              <m:t>𝑦</m:t>
                            </m:r>
                          </m:sup>
                          <m:e>
                            <m:nary>
                              <m:nary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  <a:ea typeface="+mn-ea"/>
                                  </a:rPr>
                                </m:ctrlPr>
                              </m:naryPr>
                              <m:sub>
                                <m:sSup>
                                  <m:sSup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  <m:t>𝑆</m:t>
                                    </m:r>
                                  </m:e>
                                  <m:sup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  <m:t>2</m:t>
                                    </m:r>
                                  </m:sup>
                                </m:sSup>
                              </m:sub>
                              <m:sup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+mn-ea"/>
                                  </a:rPr>
                                  <m:t> </m:t>
                                </m:r>
                              </m:sup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+mn-ea"/>
                                  </a:rPr>
                                  <m:t>𝐿</m:t>
                                </m:r>
                                <m:d>
                                  <m:d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  <m:t>𝑋</m:t>
                                    </m:r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  <m:t>,</m:t>
                                    </m:r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  <m:t>𝜔</m:t>
                                    </m:r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  <m:t>,</m:t>
                                    </m:r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  <m:t>𝜆</m:t>
                                    </m:r>
                                  </m:e>
                                </m:d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+mn-ea"/>
                                  </a:rPr>
                                  <m:t>𝑑𝑆</m:t>
                                </m:r>
                                <m:r>
                                  <a:rPr lang="en-US" sz="1600" b="0" i="1">
                                    <a:latin typeface="Cambria Math" panose="02040503050406030204" pitchFamily="18" charset="0"/>
                                    <a:ea typeface="+mn-ea"/>
                                  </a:rPr>
                                  <m:t>𝑑𝑦𝑑𝑥</m:t>
                                </m:r>
                              </m:e>
                            </m:nary>
                          </m:e>
                        </m:nary>
                      </m:e>
                    </m:nary>
                  </m:oMath>
                </a14:m>
                <a:endParaRPr lang="en-US" sz="1600" dirty="0">
                  <a:latin typeface="+mn-lt"/>
                  <a:ea typeface="+mn-ea"/>
                </a:endParaRPr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61508" y="2872899"/>
                <a:ext cx="5092994" cy="3320668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agem 4">
            <a:extLst>
              <a:ext uri="{FF2B5EF4-FFF2-40B4-BE49-F238E27FC236}">
                <a16:creationId xmlns:a16="http://schemas.microsoft.com/office/drawing/2014/main" id="{886591BA-6C7A-40F4-B37B-335B982CFF4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48" r="12382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pic>
        <p:nvPicPr>
          <p:cNvPr id="7" name="Leeds_logo_new.png">
            <a:extLst>
              <a:ext uri="{FF2B5EF4-FFF2-40B4-BE49-F238E27FC236}">
                <a16:creationId xmlns:a16="http://schemas.microsoft.com/office/drawing/2014/main" id="{F199AA39-6D65-4656-916C-C958618E350B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9409323" y="5670296"/>
            <a:ext cx="2782677" cy="1201810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Shape 3">
            <a:extLst>
              <a:ext uri="{FF2B5EF4-FFF2-40B4-BE49-F238E27FC236}">
                <a16:creationId xmlns:a16="http://schemas.microsoft.com/office/drawing/2014/main" id="{CFE3638F-FF11-443F-AFA3-9D1442C03779}"/>
              </a:ext>
            </a:extLst>
          </p:cNvPr>
          <p:cNvSpPr/>
          <p:nvPr/>
        </p:nvSpPr>
        <p:spPr>
          <a:xfrm>
            <a:off x="-14514" y="6523147"/>
            <a:ext cx="5774379" cy="352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>
            <a:spAutoFit/>
          </a:bodyPr>
          <a:lstStyle>
            <a:lvl1pPr>
              <a:lnSpc>
                <a:spcPts val="2100"/>
              </a:lnSpc>
              <a:tabLst>
                <a:tab pos="1066800" algn="l"/>
              </a:tabLst>
              <a:defRPr sz="1800">
                <a:latin typeface="+mn-lt"/>
                <a:ea typeface="+mn-ea"/>
                <a:cs typeface="+mn-cs"/>
                <a:sym typeface="Palatino"/>
              </a:defRPr>
            </a:lvl1pPr>
          </a:lstStyle>
          <a:p>
            <a:r>
              <a:rPr lang="en-GB" sz="1400" dirty="0">
                <a:latin typeface="Palatino Linotype" panose="02040502050505030304" pitchFamily="18" charset="0"/>
              </a:rPr>
              <a:t>COMP 5812M: Foundations of Modelling &amp; Rendering</a:t>
            </a:r>
            <a:endParaRPr sz="1400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2676656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Colour Response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22961" y="1147156"/>
                <a:ext cx="10819690" cy="5137266"/>
              </a:xfrm>
            </p:spPr>
            <p:txBody>
              <a:bodyPr/>
              <a:lstStyle/>
              <a:p>
                <a:r>
                  <a:rPr lang="en-US" dirty="0"/>
                  <a:t>Each cell has its own response function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𝑟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𝜆</m:t>
                        </m:r>
                      </m:e>
                    </m:d>
                    <m:r>
                      <a:rPr lang="en-US" i="1">
                        <a:latin typeface="Cambria Math" charset="0"/>
                      </a:rPr>
                      <m:t>: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ℝ</m:t>
                    </m:r>
                  </m:oMath>
                </a14:m>
                <a:r>
                  <a:rPr lang="en-US" dirty="0"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</m:oMath>
                </a14:m>
                <a:r>
                  <a:rPr lang="en-US" dirty="0"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ℝ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GB" b="0" i="1">
                        <a:latin typeface="Cambria Math" charset="0"/>
                      </a:rPr>
                      <m:t>𝑔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𝜆</m:t>
                        </m:r>
                      </m:e>
                    </m:d>
                    <m:r>
                      <a:rPr lang="en-US" i="1">
                        <a:latin typeface="Cambria Math" charset="0"/>
                      </a:rPr>
                      <m:t>: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ℝ</m:t>
                    </m:r>
                  </m:oMath>
                </a14:m>
                <a:r>
                  <a:rPr lang="en-US" dirty="0"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</m:oMath>
                </a14:m>
                <a:r>
                  <a:rPr lang="en-US" dirty="0"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ℝ</m:t>
                    </m:r>
                  </m:oMath>
                </a14:m>
                <a:r>
                  <a:rPr lang="en-US" dirty="0"/>
                  <a:t>, or </a:t>
                </a:r>
                <a14:m>
                  <m:oMath xmlns:m="http://schemas.openxmlformats.org/officeDocument/2006/math">
                    <m:r>
                      <a:rPr lang="en-GB" b="0" i="1">
                        <a:latin typeface="Cambria Math" charset="0"/>
                      </a:rPr>
                      <m:t>𝑏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𝜆</m:t>
                        </m:r>
                      </m:e>
                    </m:d>
                    <m:r>
                      <a:rPr lang="en-US" i="1">
                        <a:latin typeface="Cambria Math" charset="0"/>
                      </a:rPr>
                      <m:t>: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ℝ</m:t>
                    </m:r>
                  </m:oMath>
                </a14:m>
                <a:r>
                  <a:rPr lang="en-US" dirty="0"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</m:oMath>
                </a14:m>
                <a:r>
                  <a:rPr lang="en-US" dirty="0"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ℝ</m:t>
                    </m:r>
                  </m:oMath>
                </a14:m>
                <a:endParaRPr lang="en-GB" dirty="0">
                  <a:ea typeface="Cambria Math" charset="0"/>
                  <a:cs typeface="Cambria Math" charset="0"/>
                </a:endParaRPr>
              </a:p>
              <a:p>
                <a:r>
                  <a:rPr lang="en-US" dirty="0"/>
                  <a:t>How strongly it responds to wavelength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𝜆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It may actually vary between cells</a:t>
                </a:r>
              </a:p>
              <a:p>
                <a:r>
                  <a:rPr lang="en-US" dirty="0"/>
                  <a:t>So assume we have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>
                            <a:latin typeface="Cambria Math" charset="0"/>
                          </a:rPr>
                          <m:t>𝑟</m:t>
                        </m:r>
                      </m:e>
                      <m:sub>
                        <m:r>
                          <a:rPr lang="en-GB" b="0" i="1">
                            <a:latin typeface="Cambria Math" charset="0"/>
                          </a:rPr>
                          <m:t>𝑖</m:t>
                        </m:r>
                        <m:r>
                          <a:rPr lang="en-GB" b="0" i="1">
                            <a:latin typeface="Cambria Math" charset="0"/>
                          </a:rPr>
                          <m:t>,</m:t>
                        </m:r>
                        <m:r>
                          <a:rPr lang="en-GB" b="0" i="1">
                            <a:latin typeface="Cambria Math" charset="0"/>
                          </a:rPr>
                          <m:t>𝑗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𝜆</m:t>
                        </m:r>
                      </m:e>
                    </m:d>
                  </m:oMath>
                </a14:m>
                <a:r>
                  <a:rPr lang="en-US" dirty="0"/>
                  <a:t>: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253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531" i="1">
                            <a:latin typeface="Cambria Math" charset="0"/>
                          </a:rPr>
                          <m:t>𝑝</m:t>
                        </m:r>
                      </m:e>
                      <m:sub>
                        <m:r>
                          <a:rPr lang="en-GB" sz="2531" i="1">
                            <a:latin typeface="Cambria Math" charset="0"/>
                          </a:rPr>
                          <m:t>𝑖</m:t>
                        </m:r>
                        <m:r>
                          <a:rPr lang="en-GB" sz="2531" i="1">
                            <a:latin typeface="Cambria Math" charset="0"/>
                          </a:rPr>
                          <m:t>,</m:t>
                        </m:r>
                        <m:r>
                          <a:rPr lang="en-GB" sz="2531" i="1">
                            <a:latin typeface="Cambria Math" charset="0"/>
                          </a:rPr>
                          <m:t>𝑗</m:t>
                        </m:r>
                      </m:sub>
                    </m:sSub>
                    <m:r>
                      <a:rPr lang="en-GB" sz="2531" i="1">
                        <a:latin typeface="Cambria Math" charset="0"/>
                      </a:rPr>
                      <m:t>=</m:t>
                    </m:r>
                    <m:nary>
                      <m:naryPr>
                        <m:ctrlPr>
                          <a:rPr lang="en-GB" sz="2531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GB" sz="253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531" i="1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GB" sz="2531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m:rPr>
                            <m:brk m:alnAt="23"/>
                          </m:rPr>
                          <a:rPr lang="en-GB" sz="2531" i="1">
                            <a:latin typeface="Cambria Math" charset="0"/>
                          </a:rPr>
                          <m:t>−</m:t>
                        </m:r>
                        <m:f>
                          <m:fPr>
                            <m:ctrlPr>
                              <a:rPr lang="en-GB" sz="2531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2531" i="1">
                                <a:latin typeface="Cambria Math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GB" sz="2531" i="1">
                                <a:latin typeface="Cambria Math" charset="0"/>
                              </a:rPr>
                              <m:t>2</m:t>
                            </m:r>
                          </m:den>
                        </m:f>
                        <m:r>
                          <m:rPr>
                            <m:brk m:alnAt="23"/>
                          </m:rPr>
                          <a:rPr lang="en-GB" sz="253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∆</m:t>
                        </m:r>
                        <m:r>
                          <a:rPr lang="en-GB" sz="253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𝑥</m:t>
                        </m:r>
                        <m:r>
                          <a:rPr lang="en-GB" sz="253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 </m:t>
                        </m:r>
                      </m:sub>
                      <m:sup>
                        <m:sSub>
                          <m:sSubPr>
                            <m:ctrlPr>
                              <a:rPr lang="en-GB" sz="253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531" i="1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GB" sz="2531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GB" sz="2531" i="1">
                            <a:latin typeface="Cambria Math" charset="0"/>
                          </a:rPr>
                          <m:t>+</m:t>
                        </m:r>
                        <m:f>
                          <m:fPr>
                            <m:ctrlPr>
                              <a:rPr lang="en-GB" sz="2531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2531" i="1">
                                <a:latin typeface="Cambria Math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GB" sz="2531" i="1">
                                <a:latin typeface="Cambria Math" charset="0"/>
                              </a:rPr>
                              <m:t>2</m:t>
                            </m:r>
                          </m:den>
                        </m:f>
                        <m:r>
                          <m:rPr>
                            <m:brk m:alnAt="23"/>
                          </m:rPr>
                          <a:rPr lang="en-GB" sz="253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∆</m:t>
                        </m:r>
                        <m:r>
                          <a:rPr lang="en-GB" sz="253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𝑥</m:t>
                        </m:r>
                      </m:sup>
                      <m:e>
                        <m:nary>
                          <m:naryPr>
                            <m:ctrlPr>
                              <a:rPr lang="en-GB" sz="2531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>
                              <m:sSubPr>
                                <m:ctrlPr>
                                  <a:rPr lang="en-GB" sz="2531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GB" sz="2531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GB" sz="2531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m:rPr>
                                <m:brk m:alnAt="23"/>
                              </m:rPr>
                              <a:rPr lang="en-GB" sz="2531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GB" sz="2531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fPr>
                              <m:num>
                                <m:r>
                                  <a:rPr lang="en-GB" sz="2531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GB" sz="2531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m:rPr>
                                <m:brk m:alnAt="23"/>
                              </m:rPr>
                              <a:rPr lang="en-GB" sz="2531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∆</m:t>
                            </m:r>
                            <m:r>
                              <a:rPr lang="en-GB" sz="2531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𝑦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GB" sz="2531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GB" sz="2531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GB" sz="2531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GB" sz="2531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GB" sz="2531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fPr>
                              <m:num>
                                <m:r>
                                  <a:rPr lang="en-GB" sz="2531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GB" sz="2531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m:rPr>
                                <m:brk m:alnAt="23"/>
                              </m:rPr>
                              <a:rPr lang="en-GB" sz="2531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∆</m:t>
                            </m:r>
                            <m:r>
                              <a:rPr lang="en-GB" sz="2531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𝑦</m:t>
                            </m:r>
                          </m:sup>
                          <m:e>
                            <m:nary>
                              <m:naryPr>
                                <m:ctrlPr>
                                  <a:rPr lang="en-GB" sz="2531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GB" sz="2531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3</m:t>
                                </m:r>
                                <m:r>
                                  <a:rPr lang="en-GB" sz="2531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50</m:t>
                                </m:r>
                                <m:r>
                                  <a:rPr lang="en-GB" sz="2531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𝑛𝑚</m:t>
                                </m:r>
                              </m:sub>
                              <m:sup>
                                <m:r>
                                  <a:rPr lang="en-GB" sz="2531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750</m:t>
                                </m:r>
                                <m:r>
                                  <a:rPr lang="en-GB" sz="2531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𝑛𝑚</m:t>
                                </m:r>
                              </m:sup>
                              <m:e>
                                <m:nary>
                                  <m:naryPr>
                                    <m:ctrlPr>
                                      <a:rPr lang="en-GB" sz="2531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sSup>
                                      <m:sSupPr>
                                        <m:ctrlPr>
                                          <a:rPr lang="en-GB" sz="253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GB" sz="2531" i="1">
                                            <a:latin typeface="Cambria Math" charset="0"/>
                                          </a:rPr>
                                          <m:t>𝑆</m:t>
                                        </m:r>
                                      </m:e>
                                      <m:sup>
                                        <m:r>
                                          <a:rPr lang="en-GB" sz="2531" i="1">
                                            <a:latin typeface="Cambria Math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sub>
                                  <m:sup>
                                    <m:r>
                                      <a:rPr lang="en-GB" sz="2531" i="1">
                                        <a:latin typeface="Cambria Math" charset="0"/>
                                      </a:rPr>
                                      <m:t> 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en-US" sz="253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2531" i="1">
                                            <a:latin typeface="Cambria Math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en-GB" sz="2531" i="1">
                                            <a:latin typeface="Cambria Math" charset="0"/>
                                          </a:rPr>
                                          <m:t>𝑖</m:t>
                                        </m:r>
                                        <m:r>
                                          <a:rPr lang="en-GB" sz="2531" i="1">
                                            <a:latin typeface="Cambria Math" charset="0"/>
                                          </a:rPr>
                                          <m:t>,</m:t>
                                        </m:r>
                                        <m:r>
                                          <a:rPr lang="en-GB" sz="2531" i="1">
                                            <a:latin typeface="Cambria Math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sz="253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531" i="1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𝜆</m:t>
                                        </m:r>
                                      </m:e>
                                    </m:d>
                                    <m:r>
                                      <a:rPr lang="en-GB" sz="2531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  <m:d>
                                      <m:dPr>
                                        <m:ctrlPr>
                                          <a:rPr lang="en-GB" sz="253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GB" sz="2531" i="1">
                                            <a:latin typeface="Cambria Math" panose="02040503050406030204" pitchFamily="18" charset="0"/>
                                          </a:rPr>
                                          <m:t>𝑋</m:t>
                                        </m:r>
                                        <m:r>
                                          <a:rPr lang="en-GB" sz="2531" i="1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GB" sz="253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  <m:r>
                                          <a:rPr lang="en-GB" sz="2531" i="1">
                                            <a:latin typeface="Cambria Math" charset="0"/>
                                            <a:ea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GB" sz="2531" i="1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𝜆</m:t>
                                        </m:r>
                                      </m:e>
                                    </m:d>
                                    <m:r>
                                      <a:rPr lang="en-GB" sz="2531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𝑑</m:t>
                                    </m:r>
                                    <m:r>
                                      <a:rPr lang="en-GB" sz="2531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𝜆</m:t>
                                    </m:r>
                                    <m:r>
                                      <a:rPr lang="en-GB" sz="2531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𝑑𝑆𝑑𝑦𝑑𝑥</m:t>
                                    </m:r>
                                  </m:e>
                                </m:nary>
                              </m:e>
                            </m:nary>
                          </m:e>
                        </m:nary>
                      </m:e>
                    </m:nary>
                  </m:oMath>
                </a14:m>
                <a:endParaRPr lang="en-US" sz="2531" dirty="0"/>
              </a:p>
              <a:p>
                <a:r>
                  <a:rPr lang="en-US" dirty="0"/>
                  <a:t>We could even </a:t>
                </a:r>
                <a:r>
                  <a:rPr lang="en-US" dirty="0" err="1"/>
                  <a:t>parameterise</a:t>
                </a:r>
                <a:r>
                  <a:rPr lang="en-US" dirty="0"/>
                  <a:t> with time </a:t>
                </a:r>
                <a:r>
                  <a:rPr lang="en-US" i="1" dirty="0"/>
                  <a:t>t</a:t>
                </a:r>
                <a:endParaRPr lang="en-US" dirty="0"/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22961" y="1147156"/>
                <a:ext cx="10819690" cy="5137266"/>
              </a:xfrm>
              <a:blipFill>
                <a:blip r:embed="rId2"/>
                <a:stretch>
                  <a:fillRect l="-958" t="-1898" b="-1779"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4" name="Picture 2" descr="See the source image">
            <a:extLst>
              <a:ext uri="{FF2B5EF4-FFF2-40B4-BE49-F238E27FC236}">
                <a16:creationId xmlns:a16="http://schemas.microsoft.com/office/drawing/2014/main" id="{1BB6EDEC-46C8-4925-AB8E-85F18F4DE0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0062" y="44649"/>
            <a:ext cx="4514850" cy="282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8967342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>
                <a:latin typeface="+mj-lt"/>
              </a:rPr>
              <a:t>Assumptions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4965431" y="2438400"/>
                <a:ext cx="6586489" cy="3785419"/>
              </a:xfrm>
            </p:spPr>
            <p:txBody>
              <a:bodyPr vert="horz" lIns="91440" tIns="45720" rIns="91440" bIns="45720" rtlCol="0">
                <a:normAutofit/>
              </a:bodyPr>
              <a:lstStyle/>
              <a:p>
                <a:pPr indent="-228600">
                  <a:buFont typeface="Arial" panose="020B0604020202020204" pitchFamily="34" charset="0"/>
                  <a:buChar char="•"/>
                </a:pPr>
                <a:r>
                  <a:rPr lang="en-US" sz="2000">
                    <a:latin typeface="+mn-lt"/>
                    <a:ea typeface="+mn-ea"/>
                  </a:rPr>
                  <a:t>Assume a perfect lens (only one </a:t>
                </a:r>
                <a14:m>
                  <m:oMath xmlns:m="http://schemas.openxmlformats.org/officeDocument/2006/math">
                    <m:r>
                      <a:rPr lang="en-US" sz="2000" b="0" i="1">
                        <a:latin typeface="Cambria Math" panose="02040503050406030204" pitchFamily="18" charset="0"/>
                        <a:ea typeface="+mn-ea"/>
                      </a:rPr>
                      <m:t>𝜔</m:t>
                    </m:r>
                  </m:oMath>
                </a14:m>
                <a:r>
                  <a:rPr lang="en-US" sz="2000">
                    <a:latin typeface="+mn-lt"/>
                    <a:ea typeface="+mn-ea"/>
                  </a:rPr>
                  <a:t> matters)</a:t>
                </a:r>
              </a:p>
              <a:p>
                <a:pPr indent="-228600">
                  <a:buFont typeface="Arial" panose="020B0604020202020204" pitchFamily="34" charset="0"/>
                  <a:buChar char="•"/>
                </a:pPr>
                <a:r>
                  <a:rPr lang="en-US" sz="2000">
                    <a:latin typeface="+mn-lt"/>
                    <a:ea typeface="+mn-ea"/>
                  </a:rPr>
                  <a:t>Assume square pixels (retinal cells)</a:t>
                </a:r>
              </a:p>
              <a:p>
                <a:pPr indent="-228600">
                  <a:buFont typeface="Arial" panose="020B0604020202020204" pitchFamily="34" charset="0"/>
                  <a:buChar char="•"/>
                </a:pPr>
                <a:r>
                  <a:rPr lang="en-US" sz="2000">
                    <a:latin typeface="+mn-lt"/>
                    <a:ea typeface="+mn-ea"/>
                  </a:rPr>
                  <a:t>Assume one wavelengt</a:t>
                </a:r>
              </a:p>
              <a:p>
                <a:pPr lvl="1" indent="-2286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+mn-ea"/>
                          </a:rPr>
                          <m:t>𝑝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+mn-ea"/>
                          </a:rPr>
                          <m:t>𝑖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+mn-ea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+mn-ea"/>
                          </a:rPr>
                          <m:t>𝑗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+mn-ea"/>
                      </a:rPr>
                      <m:t>=</m:t>
                    </m:r>
                    <m:nary>
                      <m:naryPr>
                        <m:ctrlPr>
                          <a:rPr lang="en-US" sz="2000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+mn-ea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+mn-ea"/>
                              </a:rPr>
                              <m:t>𝑖</m:t>
                            </m:r>
                          </m:sub>
                        </m:sSub>
                        <m:r>
                          <m:rPr>
                            <m:brk m:alnAt="23"/>
                          </m:rPr>
                          <a:rPr lang="en-US" sz="2000" i="1">
                            <a:latin typeface="Cambria Math" panose="02040503050406030204" pitchFamily="18" charset="0"/>
                            <a:ea typeface="+mn-ea"/>
                          </a:rPr>
                          <m:t>−</m:t>
                        </m:r>
                        <m:f>
                          <m:f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latin typeface="Cambria Math" panose="02040503050406030204" pitchFamily="18" charset="0"/>
                                <a:ea typeface="+mn-ea"/>
                              </a:rPr>
                              <m:t>1</m:t>
                            </m:r>
                          </m:num>
                          <m:den>
                            <m:r>
                              <a:rPr lang="en-US" sz="2000" i="1">
                                <a:latin typeface="Cambria Math" panose="02040503050406030204" pitchFamily="18" charset="0"/>
                                <a:ea typeface="+mn-ea"/>
                              </a:rPr>
                              <m:t>2</m:t>
                            </m:r>
                          </m:den>
                        </m:f>
                        <m:r>
                          <m:rPr>
                            <m:brk m:alnAt="23"/>
                          </m:rPr>
                          <a:rPr lang="en-US" sz="2000" i="1">
                            <a:latin typeface="Cambria Math" panose="02040503050406030204" pitchFamily="18" charset="0"/>
                            <a:ea typeface="+mn-ea"/>
                          </a:rPr>
                          <m:t>∆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+mn-ea"/>
                          </a:rPr>
                          <m:t>𝑥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+mn-ea"/>
                          </a:rPr>
                          <m:t>, </m:t>
                        </m:r>
                      </m:sub>
                      <m:sup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+mn-ea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+mn-ea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  <a:ea typeface="+mn-ea"/>
                          </a:rPr>
                          <m:t>+</m:t>
                        </m:r>
                        <m:f>
                          <m:f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latin typeface="Cambria Math" panose="02040503050406030204" pitchFamily="18" charset="0"/>
                                <a:ea typeface="+mn-ea"/>
                              </a:rPr>
                              <m:t>1</m:t>
                            </m:r>
                          </m:num>
                          <m:den>
                            <m:r>
                              <a:rPr lang="en-US" sz="2000" i="1">
                                <a:latin typeface="Cambria Math" panose="02040503050406030204" pitchFamily="18" charset="0"/>
                                <a:ea typeface="+mn-ea"/>
                              </a:rPr>
                              <m:t>2</m:t>
                            </m:r>
                          </m:den>
                        </m:f>
                        <m:r>
                          <m:rPr>
                            <m:brk m:alnAt="23"/>
                          </m:rPr>
                          <a:rPr lang="en-US" sz="2000" i="1">
                            <a:latin typeface="Cambria Math" panose="02040503050406030204" pitchFamily="18" charset="0"/>
                            <a:ea typeface="+mn-ea"/>
                          </a:rPr>
                          <m:t>∆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+mn-ea"/>
                          </a:rPr>
                          <m:t>𝑥</m:t>
                        </m:r>
                      </m:sup>
                      <m:e>
                        <m:nary>
                          <m:nary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naryPr>
                          <m:sub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+mn-ea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+mn-ea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+mn-ea"/>
                                  </a:rPr>
                                  <m:t>𝑗</m:t>
                                </m:r>
                              </m:sub>
                            </m:sSub>
                            <m:r>
                              <m:rPr>
                                <m:brk m:alnAt="23"/>
                              </m:rPr>
                              <a:rPr lang="en-US" sz="2000" i="1">
                                <a:latin typeface="Cambria Math" panose="02040503050406030204" pitchFamily="18" charset="0"/>
                                <a:ea typeface="+mn-ea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+mn-ea"/>
                                  </a:rPr>
                                </m:ctrlPr>
                              </m:fPr>
                              <m:num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+mn-ea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+mn-ea"/>
                                  </a:rPr>
                                  <m:t>2</m:t>
                                </m:r>
                              </m:den>
                            </m:f>
                            <m:r>
                              <m:rPr>
                                <m:brk m:alnAt="23"/>
                              </m:rPr>
                              <a:rPr lang="en-US" sz="2000" i="1">
                                <a:latin typeface="Cambria Math" panose="02040503050406030204" pitchFamily="18" charset="0"/>
                                <a:ea typeface="+mn-ea"/>
                              </a:rPr>
                              <m:t>∆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+mn-ea"/>
                              </a:rPr>
                              <m:t>𝑦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+mn-ea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+mn-ea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+mn-ea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+mn-ea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+mn-ea"/>
                                  </a:rPr>
                                </m:ctrlPr>
                              </m:fPr>
                              <m:num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+mn-ea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+mn-ea"/>
                                  </a:rPr>
                                  <m:t>2</m:t>
                                </m:r>
                              </m:den>
                            </m:f>
                            <m:r>
                              <m:rPr>
                                <m:brk m:alnAt="23"/>
                              </m:rPr>
                              <a:rPr lang="en-US" sz="2000" i="1">
                                <a:latin typeface="Cambria Math" panose="02040503050406030204" pitchFamily="18" charset="0"/>
                                <a:ea typeface="+mn-ea"/>
                              </a:rPr>
                              <m:t>∆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+mn-ea"/>
                              </a:rPr>
                              <m:t>𝑦</m:t>
                            </m:r>
                          </m:sup>
                          <m:e>
                            <m:r>
                              <a:rPr lang="en-US" sz="2000" b="0" i="1">
                                <a:latin typeface="Cambria Math" panose="02040503050406030204" pitchFamily="18" charset="0"/>
                                <a:ea typeface="+mn-ea"/>
                              </a:rPr>
                              <m:t>𝐼</m:t>
                            </m:r>
                            <m:d>
                              <m:dPr>
                                <m:ctrlPr>
                                  <a:rPr lang="en-US" sz="2000" b="0" i="1">
                                    <a:latin typeface="Cambria Math" panose="02040503050406030204" pitchFamily="18" charset="0"/>
                                    <a:ea typeface="+mn-ea"/>
                                  </a:rPr>
                                </m:ctrlPr>
                              </m:dPr>
                              <m:e>
                                <m:r>
                                  <a:rPr lang="en-US" sz="2000" b="0" i="1">
                                    <a:latin typeface="Cambria Math" panose="02040503050406030204" pitchFamily="18" charset="0"/>
                                    <a:ea typeface="+mn-ea"/>
                                  </a:rPr>
                                  <m:t>𝑥</m:t>
                                </m:r>
                                <m:r>
                                  <a:rPr lang="en-US" sz="2000" b="0" i="1">
                                    <a:latin typeface="Cambria Math" panose="02040503050406030204" pitchFamily="18" charset="0"/>
                                    <a:ea typeface="+mn-ea"/>
                                  </a:rPr>
                                  <m:t>,</m:t>
                                </m:r>
                                <m:r>
                                  <a:rPr lang="en-US" sz="2000" b="0" i="1">
                                    <a:latin typeface="Cambria Math" panose="02040503050406030204" pitchFamily="18" charset="0"/>
                                    <a:ea typeface="+mn-ea"/>
                                  </a:rPr>
                                  <m:t>𝑦</m:t>
                                </m:r>
                              </m:e>
                            </m:d>
                            <m:r>
                              <a:rPr lang="en-US" sz="2000" b="0" i="1">
                                <a:latin typeface="Cambria Math" panose="02040503050406030204" pitchFamily="18" charset="0"/>
                                <a:ea typeface="+mn-ea"/>
                              </a:rPr>
                              <m:t>𝑑𝑦𝑑𝑥</m:t>
                            </m:r>
                          </m:e>
                        </m:nary>
                      </m:e>
                    </m:nary>
                  </m:oMath>
                </a14:m>
                <a:endParaRPr lang="en-US" sz="2000">
                  <a:latin typeface="+mn-lt"/>
                  <a:ea typeface="+mn-ea"/>
                </a:endParaRPr>
              </a:p>
              <a:p>
                <a:pPr indent="-228600">
                  <a:buFont typeface="Arial" panose="020B0604020202020204" pitchFamily="34" charset="0"/>
                  <a:buChar char="•"/>
                </a:pPr>
                <a:r>
                  <a:rPr lang="en-US" sz="2000">
                    <a:latin typeface="+mn-lt"/>
                    <a:ea typeface="+mn-ea"/>
                  </a:rPr>
                  <a:t>And assume we are storing as floats</a:t>
                </a:r>
              </a:p>
              <a:p>
                <a:pPr lvl="1" indent="-228600">
                  <a:buFont typeface="Arial" panose="020B0604020202020204" pitchFamily="34" charset="0"/>
                  <a:buChar char="•"/>
                </a:pPr>
                <a:r>
                  <a:rPr lang="en-US" sz="2000">
                    <a:latin typeface="+mn-lt"/>
                    <a:ea typeface="+mn-ea"/>
                  </a:rPr>
                  <a:t>not integers</a:t>
                </a:r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965431" y="2438400"/>
                <a:ext cx="6586489" cy="3785419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98" name="Picture 2" descr="person holding camera lens">
            <a:extLst>
              <a:ext uri="{FF2B5EF4-FFF2-40B4-BE49-F238E27FC236}">
                <a16:creationId xmlns:a16="http://schemas.microsoft.com/office/drawing/2014/main" id="{A8256B5D-9C1A-4B2C-A600-945DD04248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8" r="2" b="2"/>
          <a:stretch/>
        </p:blipFill>
        <p:spPr bwMode="auto">
          <a:xfrm>
            <a:off x="20" y="10"/>
            <a:ext cx="4635571" cy="685799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DD8E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hape 3">
            <a:extLst>
              <a:ext uri="{FF2B5EF4-FFF2-40B4-BE49-F238E27FC236}">
                <a16:creationId xmlns:a16="http://schemas.microsoft.com/office/drawing/2014/main" id="{63E3D69B-8798-4B20-B570-DBA76ECAA642}"/>
              </a:ext>
            </a:extLst>
          </p:cNvPr>
          <p:cNvSpPr/>
          <p:nvPr/>
        </p:nvSpPr>
        <p:spPr>
          <a:xfrm>
            <a:off x="-14514" y="6523147"/>
            <a:ext cx="5774379" cy="352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>
            <a:spAutoFit/>
          </a:bodyPr>
          <a:lstStyle>
            <a:lvl1pPr>
              <a:lnSpc>
                <a:spcPts val="2100"/>
              </a:lnSpc>
              <a:tabLst>
                <a:tab pos="1066800" algn="l"/>
              </a:tabLst>
              <a:defRPr sz="1800">
                <a:latin typeface="+mn-lt"/>
                <a:ea typeface="+mn-ea"/>
                <a:cs typeface="+mn-cs"/>
                <a:sym typeface="Palatino"/>
              </a:defRPr>
            </a:lvl1pPr>
          </a:lstStyle>
          <a:p>
            <a:r>
              <a:rPr lang="en-GB" sz="1400" dirty="0">
                <a:latin typeface="Palatino Linotype" panose="02040502050505030304" pitchFamily="18" charset="0"/>
              </a:rPr>
              <a:t>COMP 5812M: Foundations of Modelling &amp; Rendering</a:t>
            </a:r>
            <a:endParaRPr sz="1400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5412924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9D3A9E89-033E-4C4A-8C41-416DABFFD3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86293361-111E-427D-8E5B-256944AC83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27535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60" y="687479"/>
            <a:ext cx="3444240" cy="157487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Sampling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A41D73DD-160B-4885-A9CF-94EADD70D4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94360" y="73152"/>
            <a:ext cx="1178966" cy="232963"/>
            <a:chOff x="7763256" y="73152"/>
            <a:chExt cx="1178966" cy="232963"/>
          </a:xfrm>
        </p:grpSpPr>
        <p:sp>
          <p:nvSpPr>
            <p:cNvPr id="54" name="Rectangle 64">
              <a:extLst>
                <a:ext uri="{FF2B5EF4-FFF2-40B4-BE49-F238E27FC236}">
                  <a16:creationId xmlns:a16="http://schemas.microsoft.com/office/drawing/2014/main" id="{163DBB78-4E4E-4B2A-B257-CD3C2408AF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66">
              <a:extLst>
                <a:ext uri="{FF2B5EF4-FFF2-40B4-BE49-F238E27FC236}">
                  <a16:creationId xmlns:a16="http://schemas.microsoft.com/office/drawing/2014/main" id="{DD0F509B-05E7-42D0-9A4A-9BBA9ABA47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64">
              <a:extLst>
                <a:ext uri="{FF2B5EF4-FFF2-40B4-BE49-F238E27FC236}">
                  <a16:creationId xmlns:a16="http://schemas.microsoft.com/office/drawing/2014/main" id="{FF4A0A03-6FCB-47AB-A889-ABEAF35DE0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66">
              <a:extLst>
                <a:ext uri="{FF2B5EF4-FFF2-40B4-BE49-F238E27FC236}">
                  <a16:creationId xmlns:a16="http://schemas.microsoft.com/office/drawing/2014/main" id="{8A6A27D1-12E0-4FAD-8C16-8A32A4EF20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64">
              <a:extLst>
                <a:ext uri="{FF2B5EF4-FFF2-40B4-BE49-F238E27FC236}">
                  <a16:creationId xmlns:a16="http://schemas.microsoft.com/office/drawing/2014/main" id="{90BF3193-B4B0-4FDB-9734-8C9FABA532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66">
              <a:extLst>
                <a:ext uri="{FF2B5EF4-FFF2-40B4-BE49-F238E27FC236}">
                  <a16:creationId xmlns:a16="http://schemas.microsoft.com/office/drawing/2014/main" id="{AB0CFE0F-0383-4629-9009-F66B040A16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64">
              <a:extLst>
                <a:ext uri="{FF2B5EF4-FFF2-40B4-BE49-F238E27FC236}">
                  <a16:creationId xmlns:a16="http://schemas.microsoft.com/office/drawing/2014/main" id="{5C7EB065-8792-4BDB-9863-6F1BAA3C4B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6">
              <a:extLst>
                <a:ext uri="{FF2B5EF4-FFF2-40B4-BE49-F238E27FC236}">
                  <a16:creationId xmlns:a16="http://schemas.microsoft.com/office/drawing/2014/main" id="{45ACE59D-97B6-4DD1-BB37-12C292F183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4">
              <a:extLst>
                <a:ext uri="{FF2B5EF4-FFF2-40B4-BE49-F238E27FC236}">
                  <a16:creationId xmlns:a16="http://schemas.microsoft.com/office/drawing/2014/main" id="{5F2AAD78-5862-44FE-AB92-AF713D5F1F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6">
              <a:extLst>
                <a:ext uri="{FF2B5EF4-FFF2-40B4-BE49-F238E27FC236}">
                  <a16:creationId xmlns:a16="http://schemas.microsoft.com/office/drawing/2014/main" id="{C9BF96B3-92E5-4693-B918-69EDD8FD74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4">
              <a:extLst>
                <a:ext uri="{FF2B5EF4-FFF2-40B4-BE49-F238E27FC236}">
                  <a16:creationId xmlns:a16="http://schemas.microsoft.com/office/drawing/2014/main" id="{5B9B69C3-A82A-4F4F-A3C4-9D2B5AFAD1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6">
              <a:extLst>
                <a:ext uri="{FF2B5EF4-FFF2-40B4-BE49-F238E27FC236}">
                  <a16:creationId xmlns:a16="http://schemas.microsoft.com/office/drawing/2014/main" id="{ED3C38D4-9B11-4F5F-A279-1A30E0CFBC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4">
              <a:extLst>
                <a:ext uri="{FF2B5EF4-FFF2-40B4-BE49-F238E27FC236}">
                  <a16:creationId xmlns:a16="http://schemas.microsoft.com/office/drawing/2014/main" id="{3100DDA4-8F42-4CB2-8921-3894F7BA05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A5936488-9C8D-40DA-BB04-6850F22355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64">
              <a:extLst>
                <a:ext uri="{FF2B5EF4-FFF2-40B4-BE49-F238E27FC236}">
                  <a16:creationId xmlns:a16="http://schemas.microsoft.com/office/drawing/2014/main" id="{1B9028EA-A394-4A9A-865A-E02D2D9AF2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ectangle 66">
              <a:extLst>
                <a:ext uri="{FF2B5EF4-FFF2-40B4-BE49-F238E27FC236}">
                  <a16:creationId xmlns:a16="http://schemas.microsoft.com/office/drawing/2014/main" id="{3E802313-55B4-481A-BFD3-000851BC82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4">
              <a:extLst>
                <a:ext uri="{FF2B5EF4-FFF2-40B4-BE49-F238E27FC236}">
                  <a16:creationId xmlns:a16="http://schemas.microsoft.com/office/drawing/2014/main" id="{708829DB-C817-49E6-9A68-CA180E94FB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Rectangle 66">
              <a:extLst>
                <a:ext uri="{FF2B5EF4-FFF2-40B4-BE49-F238E27FC236}">
                  <a16:creationId xmlns:a16="http://schemas.microsoft.com/office/drawing/2014/main" id="{F6D48ED4-3DDF-47BF-87FA-07B83FD955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Rectangle 64">
              <a:extLst>
                <a:ext uri="{FF2B5EF4-FFF2-40B4-BE49-F238E27FC236}">
                  <a16:creationId xmlns:a16="http://schemas.microsoft.com/office/drawing/2014/main" id="{4796464F-801F-4ACF-8CA7-B166D8E422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tangle 66">
              <a:extLst>
                <a:ext uri="{FF2B5EF4-FFF2-40B4-BE49-F238E27FC236}">
                  <a16:creationId xmlns:a16="http://schemas.microsoft.com/office/drawing/2014/main" id="{EFBA0710-DB96-4132-8292-1ECBDADD73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94360" y="3155626"/>
            <a:ext cx="3444240" cy="29351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1100" dirty="0">
                <a:latin typeface="+mn-lt"/>
                <a:ea typeface="+mn-ea"/>
              </a:rPr>
              <a:t>We never actually compute this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1100" dirty="0">
                <a:latin typeface="+mn-lt"/>
                <a:ea typeface="+mn-ea"/>
              </a:rPr>
              <a:t>although perhaps we should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100" dirty="0">
                <a:latin typeface="+mn-lt"/>
                <a:ea typeface="+mn-ea"/>
              </a:rPr>
              <a:t>Instead, we sample the function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1100" dirty="0">
                <a:latin typeface="+mn-lt"/>
                <a:ea typeface="+mn-ea"/>
              </a:rPr>
              <a:t>measure the light at the </a:t>
            </a:r>
            <a:r>
              <a:rPr lang="en-US" sz="1100">
                <a:latin typeface="+mn-lt"/>
                <a:ea typeface="+mn-ea"/>
              </a:rPr>
              <a:t>centre</a:t>
            </a:r>
            <a:r>
              <a:rPr lang="en-US" sz="1100" dirty="0">
                <a:latin typeface="+mn-lt"/>
                <a:ea typeface="+mn-ea"/>
              </a:rPr>
              <a:t> of the pixel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100" dirty="0">
                <a:latin typeface="+mn-lt"/>
                <a:ea typeface="+mn-ea"/>
              </a:rPr>
              <a:t>Then display the same value across the pixel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100" dirty="0">
                <a:latin typeface="+mn-lt"/>
                <a:ea typeface="+mn-ea"/>
              </a:rPr>
              <a:t>And this leads immediately to errors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1100" dirty="0">
                <a:latin typeface="+mn-lt"/>
                <a:ea typeface="+mn-ea"/>
              </a:rPr>
              <a:t>In particular, </a:t>
            </a:r>
            <a:r>
              <a:rPr lang="en-US" sz="1100" i="1" dirty="0">
                <a:latin typeface="+mn-lt"/>
                <a:ea typeface="+mn-ea"/>
              </a:rPr>
              <a:t>aliasing</a:t>
            </a:r>
            <a:endParaRPr lang="en-US" sz="1100" dirty="0">
              <a:latin typeface="+mn-lt"/>
              <a:ea typeface="+mn-ea"/>
            </a:endParaRPr>
          </a:p>
        </p:txBody>
      </p:sp>
      <p:pic>
        <p:nvPicPr>
          <p:cNvPr id="11" name="Imagem 10" descr="Uma imagem com cão, céu, exterior, castanho&#10;&#10;Descrição gerada automaticamente">
            <a:extLst>
              <a:ext uri="{FF2B5EF4-FFF2-40B4-BE49-F238E27FC236}">
                <a16:creationId xmlns:a16="http://schemas.microsoft.com/office/drawing/2014/main" id="{1422E5A0-753A-499A-B8F5-CD3A87F4170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43" r="1" b="1"/>
          <a:stretch/>
        </p:blipFill>
        <p:spPr>
          <a:xfrm>
            <a:off x="4466900" y="531074"/>
            <a:ext cx="3566160" cy="5577118"/>
          </a:xfrm>
          <a:prstGeom prst="rect">
            <a:avLst/>
          </a:prstGeom>
        </p:spPr>
      </p:pic>
      <p:pic>
        <p:nvPicPr>
          <p:cNvPr id="15" name="Imagem 14" descr="Uma imagem com desfocado, em mosaico&#10;&#10;Descrição gerada automaticamente">
            <a:extLst>
              <a:ext uri="{FF2B5EF4-FFF2-40B4-BE49-F238E27FC236}">
                <a16:creationId xmlns:a16="http://schemas.microsoft.com/office/drawing/2014/main" id="{0550A56B-5BE4-4166-AB02-195F579A094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15" r="1" b="1"/>
          <a:stretch/>
        </p:blipFill>
        <p:spPr>
          <a:xfrm>
            <a:off x="8321044" y="531074"/>
            <a:ext cx="3566160" cy="5577118"/>
          </a:xfrm>
          <a:prstGeom prst="rect">
            <a:avLst/>
          </a:prstGeom>
        </p:spPr>
      </p:pic>
      <p:sp>
        <p:nvSpPr>
          <p:cNvPr id="75" name="Rectangle 74">
            <a:extLst>
              <a:ext uri="{FF2B5EF4-FFF2-40B4-BE49-F238E27FC236}">
                <a16:creationId xmlns:a16="http://schemas.microsoft.com/office/drawing/2014/main" id="{78907291-9D6D-4740-81DB-441477BCA2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01384"/>
            <a:ext cx="12192000" cy="35661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Leeds_logo_new.png">
            <a:extLst>
              <a:ext uri="{FF2B5EF4-FFF2-40B4-BE49-F238E27FC236}">
                <a16:creationId xmlns:a16="http://schemas.microsoft.com/office/drawing/2014/main" id="{AB9CF964-53DC-4BBC-84EF-263C7E0065B8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9409323" y="5670296"/>
            <a:ext cx="2782677" cy="1201810"/>
          </a:xfrm>
          <a:prstGeom prst="rect">
            <a:avLst/>
          </a:prstGeom>
          <a:ln w="12700">
            <a:miter lim="400000"/>
          </a:ln>
        </p:spPr>
      </p:pic>
      <p:sp>
        <p:nvSpPr>
          <p:cNvPr id="31" name="Shape 3">
            <a:extLst>
              <a:ext uri="{FF2B5EF4-FFF2-40B4-BE49-F238E27FC236}">
                <a16:creationId xmlns:a16="http://schemas.microsoft.com/office/drawing/2014/main" id="{E61DE9C6-40D6-4168-99FE-308FB4BBAE60}"/>
              </a:ext>
            </a:extLst>
          </p:cNvPr>
          <p:cNvSpPr/>
          <p:nvPr/>
        </p:nvSpPr>
        <p:spPr>
          <a:xfrm>
            <a:off x="-14514" y="6523147"/>
            <a:ext cx="5774379" cy="352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>
            <a:spAutoFit/>
          </a:bodyPr>
          <a:lstStyle>
            <a:lvl1pPr>
              <a:lnSpc>
                <a:spcPts val="2100"/>
              </a:lnSpc>
              <a:tabLst>
                <a:tab pos="1066800" algn="l"/>
              </a:tabLst>
              <a:defRPr sz="1800">
                <a:latin typeface="+mn-lt"/>
                <a:ea typeface="+mn-ea"/>
                <a:cs typeface="+mn-cs"/>
                <a:sym typeface="Palatino"/>
              </a:defRPr>
            </a:lvl1pPr>
          </a:lstStyle>
          <a:p>
            <a:r>
              <a:rPr lang="en-GB" sz="1400" dirty="0">
                <a:latin typeface="Palatino Linotype" panose="02040502050505030304" pitchFamily="18" charset="0"/>
              </a:rPr>
              <a:t>COMP 5812M: Foundations of Modelling &amp; Rendering</a:t>
            </a:r>
            <a:endParaRPr sz="1400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4349458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548640"/>
            <a:ext cx="3600860" cy="543153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Reconstruction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onnsiteX0" fmla="*/ 0 w 4480560"/>
              <a:gd name="connsiteY0" fmla="*/ 0 h 18288"/>
              <a:gd name="connsiteX1" fmla="*/ 595274 w 4480560"/>
              <a:gd name="connsiteY1" fmla="*/ 0 h 18288"/>
              <a:gd name="connsiteX2" fmla="*/ 1100938 w 4480560"/>
              <a:gd name="connsiteY2" fmla="*/ 0 h 18288"/>
              <a:gd name="connsiteX3" fmla="*/ 1651406 w 4480560"/>
              <a:gd name="connsiteY3" fmla="*/ 0 h 18288"/>
              <a:gd name="connsiteX4" fmla="*/ 2336292 w 4480560"/>
              <a:gd name="connsiteY4" fmla="*/ 0 h 18288"/>
              <a:gd name="connsiteX5" fmla="*/ 2931566 w 4480560"/>
              <a:gd name="connsiteY5" fmla="*/ 0 h 18288"/>
              <a:gd name="connsiteX6" fmla="*/ 3482035 w 4480560"/>
              <a:gd name="connsiteY6" fmla="*/ 0 h 18288"/>
              <a:gd name="connsiteX7" fmla="*/ 4480560 w 4480560"/>
              <a:gd name="connsiteY7" fmla="*/ 0 h 18288"/>
              <a:gd name="connsiteX8" fmla="*/ 4480560 w 4480560"/>
              <a:gd name="connsiteY8" fmla="*/ 18288 h 18288"/>
              <a:gd name="connsiteX9" fmla="*/ 3840480 w 4480560"/>
              <a:gd name="connsiteY9" fmla="*/ 18288 h 18288"/>
              <a:gd name="connsiteX10" fmla="*/ 3290011 w 4480560"/>
              <a:gd name="connsiteY10" fmla="*/ 18288 h 18288"/>
              <a:gd name="connsiteX11" fmla="*/ 2560320 w 4480560"/>
              <a:gd name="connsiteY11" fmla="*/ 18288 h 18288"/>
              <a:gd name="connsiteX12" fmla="*/ 1965046 w 4480560"/>
              <a:gd name="connsiteY12" fmla="*/ 18288 h 18288"/>
              <a:gd name="connsiteX13" fmla="*/ 1459382 w 4480560"/>
              <a:gd name="connsiteY13" fmla="*/ 18288 h 18288"/>
              <a:gd name="connsiteX14" fmla="*/ 774497 w 4480560"/>
              <a:gd name="connsiteY14" fmla="*/ 18288 h 18288"/>
              <a:gd name="connsiteX15" fmla="*/ 0 w 4480560"/>
              <a:gd name="connsiteY15" fmla="*/ 18288 h 18288"/>
              <a:gd name="connsiteX16" fmla="*/ 0 w 448056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26418" y="552091"/>
            <a:ext cx="6224335" cy="54315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200">
                <a:latin typeface="+mn-lt"/>
                <a:ea typeface="+mn-ea"/>
              </a:rPr>
              <a:t>Suppose we measure a function at 10 points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200">
                <a:latin typeface="+mn-lt"/>
                <a:ea typeface="+mn-ea"/>
              </a:rPr>
              <a:t>Can we </a:t>
            </a:r>
            <a:r>
              <a:rPr lang="en-US" sz="2200" i="1">
                <a:latin typeface="+mn-lt"/>
                <a:ea typeface="+mn-ea"/>
              </a:rPr>
              <a:t>reconstruct</a:t>
            </a:r>
            <a:r>
              <a:rPr lang="en-US" sz="2200">
                <a:latin typeface="+mn-lt"/>
                <a:ea typeface="+mn-ea"/>
              </a:rPr>
              <a:t> the function?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2200">
                <a:latin typeface="+mn-lt"/>
                <a:ea typeface="+mn-ea"/>
              </a:rPr>
              <a:t>i.e. recover the continuous version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200">
                <a:latin typeface="+mn-lt"/>
                <a:ea typeface="+mn-ea"/>
              </a:rPr>
              <a:t>Only if there is a unique representation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200">
                <a:latin typeface="+mn-lt"/>
                <a:ea typeface="+mn-ea"/>
              </a:rPr>
              <a:t>And it is easy to show there isn't</a:t>
            </a:r>
          </a:p>
        </p:txBody>
      </p:sp>
      <p:pic>
        <p:nvPicPr>
          <p:cNvPr id="6" name="Leeds_logo_new.png">
            <a:extLst>
              <a:ext uri="{FF2B5EF4-FFF2-40B4-BE49-F238E27FC236}">
                <a16:creationId xmlns:a16="http://schemas.microsoft.com/office/drawing/2014/main" id="{C66DC487-8DFC-456D-B3F9-B6E2CA7C4ADF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9409323" y="5670296"/>
            <a:ext cx="2782677" cy="1201810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Shape 3">
            <a:extLst>
              <a:ext uri="{FF2B5EF4-FFF2-40B4-BE49-F238E27FC236}">
                <a16:creationId xmlns:a16="http://schemas.microsoft.com/office/drawing/2014/main" id="{BD9D3609-AF50-460B-88A0-88455A27C7C2}"/>
              </a:ext>
            </a:extLst>
          </p:cNvPr>
          <p:cNvSpPr/>
          <p:nvPr/>
        </p:nvSpPr>
        <p:spPr>
          <a:xfrm>
            <a:off x="-14514" y="6523147"/>
            <a:ext cx="5774379" cy="352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>
            <a:spAutoFit/>
          </a:bodyPr>
          <a:lstStyle>
            <a:lvl1pPr>
              <a:lnSpc>
                <a:spcPts val="2100"/>
              </a:lnSpc>
              <a:tabLst>
                <a:tab pos="1066800" algn="l"/>
              </a:tabLst>
              <a:defRPr sz="1800">
                <a:latin typeface="+mn-lt"/>
                <a:ea typeface="+mn-ea"/>
                <a:cs typeface="+mn-cs"/>
                <a:sym typeface="Palatino"/>
              </a:defRPr>
            </a:lvl1pPr>
          </a:lstStyle>
          <a:p>
            <a:r>
              <a:rPr lang="en-GB" sz="1400" dirty="0">
                <a:latin typeface="Palatino Linotype" panose="02040502050505030304" pitchFamily="18" charset="0"/>
              </a:rPr>
              <a:t>COMP 5812M: Foundations of Modelling &amp; Rendering</a:t>
            </a:r>
            <a:endParaRPr sz="1400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5249335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mbria">
      <a:majorFont>
        <a:latin typeface="Cambria" panose="02040503050406030204"/>
        <a:ea typeface=""/>
        <a:cs typeface=""/>
        <a:font script="Jpan" typeface="HG明朝B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mbria" panose="02040503050406030204"/>
        <a:ea typeface=""/>
        <a:cs typeface=""/>
        <a:font script="Jpan" typeface="HG明朝B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510</TotalTime>
  <Words>1424</Words>
  <Application>Microsoft Office PowerPoint</Application>
  <PresentationFormat>Widescreen</PresentationFormat>
  <Paragraphs>300</Paragraphs>
  <Slides>43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1" baseType="lpstr">
      <vt:lpstr>Gill Sans</vt:lpstr>
      <vt:lpstr>Arial</vt:lpstr>
      <vt:lpstr>Calibri</vt:lpstr>
      <vt:lpstr>Calisto MT</vt:lpstr>
      <vt:lpstr>Cambria</vt:lpstr>
      <vt:lpstr>Cambria Math</vt:lpstr>
      <vt:lpstr>Palatino Linotype</vt:lpstr>
      <vt:lpstr>Tema do Office</vt:lpstr>
      <vt:lpstr>13 - Filtering</vt:lpstr>
      <vt:lpstr>Agenda</vt:lpstr>
      <vt:lpstr>What Is an Image?</vt:lpstr>
      <vt:lpstr>On the Retina</vt:lpstr>
      <vt:lpstr>Discrete Retina / Image</vt:lpstr>
      <vt:lpstr>Colour Response</vt:lpstr>
      <vt:lpstr>Assumptions</vt:lpstr>
      <vt:lpstr>Sampling</vt:lpstr>
      <vt:lpstr>Reconstruction</vt:lpstr>
      <vt:lpstr>1-D Example</vt:lpstr>
      <vt:lpstr>Aliasing</vt:lpstr>
      <vt:lpstr> Solution (Goal)</vt:lpstr>
      <vt:lpstr>Immediate Use: Fonts</vt:lpstr>
      <vt:lpstr>Aliased Motion</vt:lpstr>
      <vt:lpstr>Solution</vt:lpstr>
      <vt:lpstr>Mathematically</vt:lpstr>
      <vt:lpstr>Convolution</vt:lpstr>
      <vt:lpstr>Filtering</vt:lpstr>
      <vt:lpstr>Blurring</vt:lpstr>
      <vt:lpstr>Sampling Theory</vt:lpstr>
      <vt:lpstr>Fourier Analysis</vt:lpstr>
      <vt:lpstr>How can we see that in images?</vt:lpstr>
      <vt:lpstr>Example (Perlin noise)</vt:lpstr>
      <vt:lpstr>Fourier Transform</vt:lpstr>
      <vt:lpstr>Frequency Filtering: 1D</vt:lpstr>
      <vt:lpstr>2D FFT</vt:lpstr>
      <vt:lpstr>Filtering 2D</vt:lpstr>
      <vt:lpstr>Results</vt:lpstr>
      <vt:lpstr>Sinc Filter</vt:lpstr>
      <vt:lpstr>Sampling</vt:lpstr>
      <vt:lpstr>More generally</vt:lpstr>
      <vt:lpstr>Scaling Up</vt:lpstr>
      <vt:lpstr>Example of upscale</vt:lpstr>
      <vt:lpstr>Scaling in Two Dimensions</vt:lpstr>
      <vt:lpstr>Terminology</vt:lpstr>
      <vt:lpstr>Scale down</vt:lpstr>
      <vt:lpstr>Scaling Down</vt:lpstr>
      <vt:lpstr>Boundary Effects</vt:lpstr>
      <vt:lpstr>Boundary Assumptions</vt:lpstr>
      <vt:lpstr>Side-Effects</vt:lpstr>
      <vt:lpstr>Band-Limited Filters</vt:lpstr>
      <vt:lpstr>The Standard Hack</vt:lpstr>
      <vt:lpstr>Images by: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</dc:title>
  <dc:creator>Rafael Kuffner dos Anjos</dc:creator>
  <cp:lastModifiedBy>Rafael</cp:lastModifiedBy>
  <cp:revision>2</cp:revision>
  <dcterms:created xsi:type="dcterms:W3CDTF">2021-09-14T08:44:47Z</dcterms:created>
  <dcterms:modified xsi:type="dcterms:W3CDTF">2021-11-04T14:44:21Z</dcterms:modified>
</cp:coreProperties>
</file>